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3"/>
  </p:notesMasterIdLst>
  <p:sldIdLst>
    <p:sldId id="273" r:id="rId2"/>
    <p:sldId id="276" r:id="rId3"/>
    <p:sldId id="272" r:id="rId4"/>
    <p:sldId id="259" r:id="rId5"/>
    <p:sldId id="280" r:id="rId6"/>
    <p:sldId id="281" r:id="rId7"/>
    <p:sldId id="290" r:id="rId8"/>
    <p:sldId id="295" r:id="rId9"/>
    <p:sldId id="299" r:id="rId10"/>
    <p:sldId id="294" r:id="rId11"/>
    <p:sldId id="291" r:id="rId12"/>
    <p:sldId id="296" r:id="rId13"/>
    <p:sldId id="292" r:id="rId14"/>
    <p:sldId id="293" r:id="rId15"/>
    <p:sldId id="287" r:id="rId16"/>
    <p:sldId id="288" r:id="rId17"/>
    <p:sldId id="300" r:id="rId18"/>
    <p:sldId id="270" r:id="rId19"/>
    <p:sldId id="258" r:id="rId20"/>
    <p:sldId id="260" r:id="rId21"/>
    <p:sldId id="261"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ckwell" panose="02060603020205020403" pitchFamily="18"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98" userDrawn="1">
          <p15:clr>
            <a:srgbClr val="000000"/>
          </p15:clr>
        </p15:guide>
        <p15:guide id="2" orient="horz" pos="3158"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9" roundtripDataSignature="AMtx7mh/Li5Vh8iWgawNaIQmNklmBzI6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4"/>
    <p:restoredTop sz="71193"/>
  </p:normalViewPr>
  <p:slideViewPr>
    <p:cSldViewPr snapToGrid="0">
      <p:cViewPr varScale="1">
        <p:scale>
          <a:sx n="84" d="100"/>
          <a:sy n="84" d="100"/>
        </p:scale>
        <p:origin x="1680" y="176"/>
      </p:cViewPr>
      <p:guideLst>
        <p:guide pos="2298"/>
        <p:guide orient="horz" pos="31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Good morning, my name is Sheng </a:t>
            </a:r>
            <a:r>
              <a:rPr lang="en-US" dirty="0" err="1"/>
              <a:t>Xue</a:t>
            </a:r>
            <a:r>
              <a:rPr lang="en-US" dirty="0"/>
              <a:t>, and together with my team mate Tishya,, we would like to present our winter internship project, </a:t>
            </a:r>
            <a:r>
              <a:rPr lang="en-US" dirty="0" err="1"/>
              <a:t>NoSqueeze</a:t>
            </a:r>
            <a:endParaRPr dirty="0"/>
          </a:p>
        </p:txBody>
      </p:sp>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360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Lastly, here, we have the case of the same user travelling from Computing to KR MRT. In this case, the distance between computing and KR MRT is simply too large and as a result, our application tells the user to take the bus D2, despite the high crowd level.</a:t>
            </a:r>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303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Sheng </a:t>
            </a:r>
            <a:r>
              <a:rPr lang="en-US" dirty="0" err="1"/>
              <a:t>Xue</a:t>
            </a:r>
            <a:r>
              <a:rPr lang="en-US" dirty="0"/>
              <a:t>, hi everyone, my name is Tishya. Now beyond the ad hoc trips, our application goes a step further and allows students to plan out their entire timetable. All the they have to do is to take the link of their timetable from NUS Mods, a module planning website, and paste it into our application</a:t>
            </a:r>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28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Press the button, and</a:t>
            </a:r>
          </a:p>
          <a:p>
            <a:pPr marL="0" lvl="0" indent="0" algn="l" rtl="0">
              <a:lnSpc>
                <a:spcPct val="100000"/>
              </a:lnSpc>
              <a:spcBef>
                <a:spcPts val="0"/>
              </a:spcBef>
              <a:spcAft>
                <a:spcPts val="0"/>
              </a:spcAft>
              <a:buSzPts val="1100"/>
              <a:buNone/>
            </a:pPr>
            <a:endParaRPr lang="en-US"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22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application will generate the user’s timetable  immediately. As you can see, it has been split by days.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At the same time, the application will also generate the optimal routes for the user to take between classes, which can be seen on the right. We even provide </a:t>
            </a:r>
            <a:r>
              <a:rPr lang="en-US" dirty="0" err="1"/>
              <a:t>reasons,when</a:t>
            </a:r>
            <a:r>
              <a:rPr lang="en-US" dirty="0"/>
              <a:t> the buses are crowded, but the distances between the lessons is too far to walk</a:t>
            </a:r>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3563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Lastly, our application also allows users to see the crowd levels at different bus stops on specific days in the bus stops tab. This crowd data has been created from our analysis of the </a:t>
            </a:r>
            <a:r>
              <a:rPr lang="en-US" dirty="0" err="1"/>
              <a:t>wifi</a:t>
            </a:r>
            <a:r>
              <a:rPr lang="en-US" dirty="0"/>
              <a:t> data across all the NUS bus stops</a:t>
            </a:r>
            <a:endParaRPr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514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coming to our process, we used a variety of tools throughout this internship. In the initial stages of our planning, we had the opportunity to meet the creators of the NUS Next Bus application, who were using React Native for their front end. After understanding their tech stack, we too decided to move ahead with React Native for our UI, given that it is OS independent and also allowed for the possibility of future integration and collaboration with NUS Next Bus.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Our local server and routing is done using python flask, again similar to NUS Next bus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the machine learning aspect, we used the python libraries such as (pandas and </a:t>
            </a:r>
            <a:r>
              <a:rPr lang="en-US" dirty="0" err="1"/>
              <a:t>numpy</a:t>
            </a:r>
            <a:r>
              <a:rPr lang="en-US" dirty="0"/>
              <a:t>) to clean and prepare the </a:t>
            </a:r>
            <a:r>
              <a:rPr lang="en-US" dirty="0" err="1"/>
              <a:t>wifi</a:t>
            </a:r>
            <a:r>
              <a:rPr lang="en-US" dirty="0"/>
              <a:t> data that we received. Then, we used </a:t>
            </a:r>
            <a:r>
              <a:rPr lang="en-US" dirty="0" err="1"/>
              <a:t>SciKit</a:t>
            </a:r>
            <a:r>
              <a:rPr lang="en-US" dirty="0"/>
              <a:t> and polynomial regression to predict the crowd levels throughout the day. This, in fact, is the data that I showed you in the graphs earlier.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the path finding algorithm, we used </a:t>
            </a:r>
            <a:r>
              <a:rPr lang="en-US" dirty="0" err="1"/>
              <a:t>Djikstra’s</a:t>
            </a:r>
            <a:r>
              <a:rPr lang="en-US" dirty="0"/>
              <a:t> shortest path algorithm and modified it to suit our purposes of the routes in NUS. Mapping bus stops as graph nodes and using travel times as the edge weights, we managed to generate accurate routes.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Lastly, in the later stages of our application, we integrated Jest in order to automate our testing.</a:t>
            </a:r>
            <a:endParaRPr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642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Given the time constraints of a 5 week internship, there are a few aspects of this application that we would like to work on in the future.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Firstly, after trying multiple data cleaning techniques and machine learning models, we were unable to find the “perfect” model for our application. Thus, we believe that with more data and time, we will be able to provide more accurate crowd prediction techniques.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Secondly, we would also like to increase the accuracy of how we count the number of people at bus stops. Currently, we are only using the number of unique </a:t>
            </a:r>
            <a:r>
              <a:rPr lang="en-US" dirty="0" err="1"/>
              <a:t>wifi</a:t>
            </a:r>
            <a:r>
              <a:rPr lang="en-US" dirty="0"/>
              <a:t> connections at bus stops. After speaking to several directors and the NUS IT team, we were also informed that several techniques such as video analysis, </a:t>
            </a:r>
            <a:r>
              <a:rPr lang="en-US" dirty="0" err="1"/>
              <a:t>wifi</a:t>
            </a:r>
            <a:r>
              <a:rPr lang="en-US" dirty="0"/>
              <a:t> analysis and even manual counting had been tried and had not been very successful. A possible way for us to work around this is to use the timetable of every student to map the number of people moving from venue to venue, based on their next class. We do believe that this will be a useful method as timetables are fixed and will generally provide an accurate representation of the movement of the student body. Thus, we would like to integrate the timetables from NUSMODS to increase the accuracy of our counting.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Lastly, we would also like to include Google Maps in our application to provide a more accurate representation of the distances in NUS.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3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With that, we have come to the end of our presentation, and I would like to thank our </a:t>
            </a:r>
            <a:r>
              <a:rPr lang="en-US" dirty="0" err="1"/>
              <a:t>supervisers</a:t>
            </a:r>
            <a:r>
              <a:rPr lang="en-US" dirty="0"/>
              <a:t> , Adrian and Chee Wei for their guidance, patience and words of encouragement. We would also like to thank </a:t>
            </a:r>
            <a:r>
              <a:rPr lang="en-US" dirty="0" err="1"/>
              <a:t>Mr</a:t>
            </a:r>
            <a:r>
              <a:rPr lang="en-US" dirty="0"/>
              <a:t> Kumar and </a:t>
            </a:r>
            <a:r>
              <a:rPr lang="en-US" dirty="0" err="1"/>
              <a:t>Mr</a:t>
            </a:r>
            <a:r>
              <a:rPr lang="en-US" dirty="0"/>
              <a:t> Linn for their advice. Lastly, we would like to thank NUS IT for giving us the opportunity to develop this app. </a:t>
            </a:r>
            <a:r>
              <a:rPr lang="en-US"/>
              <a:t>Thank you.</a:t>
            </a:r>
            <a:endParaRPr dirty="0"/>
          </a:p>
        </p:txBody>
      </p:sp>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414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c2dd29e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7c2dd29e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presentation, we shall be going over the motivation for this app, the end goal, our actual application, the tools we used and our  future plans.</a:t>
            </a:r>
            <a:endParaRPr dirty="0"/>
          </a:p>
        </p:txBody>
      </p:sp>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418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741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7053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NUS is a large campus, and the buses are an integral part of the lives of both students and staff. Based on our survey, we found that roughly 5000 man hours are spent on the NUS buses daily. With such a large amount of time being spent on buses, it is crucial to provide the best possible service.</a:t>
            </a:r>
            <a:endParaRPr dirty="0"/>
          </a:p>
        </p:txBody>
      </p:sp>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335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Based on our survey, we found that 86% of students miss 1-2 buses, 76% find the buses uncomfortable and 82% find the the buses to be unsafe. Clearly, there is room for improvement</a:t>
            </a:r>
            <a:endParaRPr dirty="0"/>
          </a:p>
        </p:txBody>
      </p:sp>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610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Through our app, we hope to provide information to students so that they can plan their days better, hence dispersing crowds and improving student life as a whole</a:t>
            </a:r>
            <a:endParaRPr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683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Thus, we present to you </a:t>
            </a:r>
            <a:r>
              <a:rPr lang="en-US" dirty="0" err="1"/>
              <a:t>NoSqueeze</a:t>
            </a:r>
            <a:r>
              <a:rPr lang="en-US" dirty="0"/>
              <a:t>, our mobile application which predicts crowd levels using </a:t>
            </a:r>
            <a:r>
              <a:rPr lang="en-US" dirty="0" err="1"/>
              <a:t>wifi</a:t>
            </a:r>
            <a:r>
              <a:rPr lang="en-US" dirty="0"/>
              <a:t> data and takes into account student’s class </a:t>
            </a:r>
            <a:r>
              <a:rPr lang="en-US" dirty="0" err="1"/>
              <a:t>tmetables</a:t>
            </a:r>
            <a:r>
              <a:rPr lang="en-US" dirty="0"/>
              <a:t> and preferences to provide the ideal travel routes for each student</a:t>
            </a:r>
            <a:endParaRPr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693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Now,I’m</a:t>
            </a:r>
            <a:r>
              <a:rPr lang="en-US" dirty="0"/>
              <a:t> going to give you a quick walkthrough of our application. When you first enter, you will be greeted with the settings page. Here, you will set your preferences.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These preferences are universal throughout the application and affect the results that the application gives you. Here, we have 2 preferences, the crowd level preference and walking preference.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Users can choose how much they are willing to “tolerate” crowded buses. So for example, if they were to move the slides to the “loves crowd” part, our application would assume that the user would be </a:t>
            </a:r>
            <a:r>
              <a:rPr lang="en-US" dirty="0" err="1"/>
              <a:t>willng</a:t>
            </a:r>
            <a:r>
              <a:rPr lang="en-US" dirty="0"/>
              <a:t> to get ono the most crowded buses. On the other hand, if the user chooses, “hates crowds” the application will only choose buses which are minimally crowded.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As for the walking preference, we have realized that plenty of users prefer walking to nearby locations in NUS during peak hours. For example, many of my peers choose to walk from the computing building to the central library instead of taking the bus. As a result, we have also included a slides to take into account how far users are willing to walk. Based on some simple surveys, we have found that most users are not willing to walk any further than the distance between computing and IT, which roughly comes up to 500 – 600 </a:t>
            </a:r>
            <a:r>
              <a:rPr lang="en-US" dirty="0" err="1"/>
              <a:t>metres</a:t>
            </a:r>
            <a:r>
              <a:rPr lang="en-US" dirty="0"/>
              <a:t>. As a result, people who love to walk will se their sliders to the extreme left and will get to walk a maximum of 600m. The further and further the slider moves to the right, the smaller the maximum walking distance will be.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Now of course, everyone would want to take empty buses everywhere and as this is near impossible scenario, we have also imposed a restriction on the users, where they can only allocate a maximum of 10 points between the two preferences. Thus, they have to make a decision about what they value more, minimal walking or empty buses.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531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after choosing the preferences, the user can press the button and these </a:t>
            </a:r>
            <a:r>
              <a:rPr lang="en-US" dirty="0" err="1"/>
              <a:t>preferneces</a:t>
            </a:r>
            <a:r>
              <a:rPr lang="en-US" dirty="0"/>
              <a:t> will then be used by the app in the next part of our application, the path finder</a:t>
            </a:r>
          </a:p>
          <a:p>
            <a:pPr marL="0" lvl="0" indent="0" algn="l" rtl="0">
              <a:lnSpc>
                <a:spcPct val="100000"/>
              </a:lnSpc>
              <a:spcBef>
                <a:spcPts val="0"/>
              </a:spcBef>
              <a:spcAft>
                <a:spcPts val="0"/>
              </a:spcAft>
              <a:buSzPts val="1100"/>
              <a:buNone/>
            </a:pPr>
            <a:endParaRPr lang="en-US" dirty="0"/>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574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path tab, which allows users to find the optimal route for ad hoc journeys made by the user. This path finding algorithm uses the preferences that we mentioned earlier as deciding factors.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Here, we have reset the preferences to someone who likes to walk and wants to travel from Computing to IT. In this case, the buses are more crowded than the user prefers buses to be and as the distance between computing and IT are within the preferred maximum walking distance, our application will tell the user to simply walk.</a:t>
            </a:r>
          </a:p>
        </p:txBody>
      </p:sp>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864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111"/>
        <p:cNvGrpSpPr/>
        <p:nvPr/>
      </p:nvGrpSpPr>
      <p:grpSpPr>
        <a:xfrm>
          <a:off x="0" y="0"/>
          <a:ext cx="0" cy="0"/>
          <a:chOff x="0" y="0"/>
          <a:chExt cx="0" cy="0"/>
        </a:xfrm>
      </p:grpSpPr>
      <p:sp>
        <p:nvSpPr>
          <p:cNvPr id="112" name="Google Shape;11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117"/>
        <p:cNvGrpSpPr/>
        <p:nvPr/>
      </p:nvGrpSpPr>
      <p:grpSpPr>
        <a:xfrm>
          <a:off x="0" y="0"/>
          <a:ext cx="0" cy="0"/>
          <a:chOff x="0" y="0"/>
          <a:chExt cx="0" cy="0"/>
        </a:xfrm>
      </p:grpSpPr>
      <p:sp>
        <p:nvSpPr>
          <p:cNvPr id="118" name="Google Shape;118;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23"/>
        <p:cNvGrpSpPr/>
        <p:nvPr/>
      </p:nvGrpSpPr>
      <p:grpSpPr>
        <a:xfrm>
          <a:off x="0" y="0"/>
          <a:ext cx="0" cy="0"/>
          <a:chOff x="0" y="0"/>
          <a:chExt cx="0" cy="0"/>
        </a:xfrm>
      </p:grpSpPr>
      <p:sp>
        <p:nvSpPr>
          <p:cNvPr id="124" name="Google Shape;124;g7c2dd29eeb_0_3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g7c2dd29eeb_0_30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0"/>
        <p:cNvGrpSpPr/>
        <p:nvPr/>
      </p:nvGrpSpPr>
      <p:grpSpPr>
        <a:xfrm>
          <a:off x="0" y="0"/>
          <a:ext cx="0" cy="0"/>
          <a:chOff x="0" y="0"/>
          <a:chExt cx="0" cy="0"/>
        </a:xfrm>
      </p:grpSpPr>
      <p:sp>
        <p:nvSpPr>
          <p:cNvPr id="61" name="Google Shape;61;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3" name="Google Shape;6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66"/>
        <p:cNvGrpSpPr/>
        <p:nvPr/>
      </p:nvGrpSpPr>
      <p:grpSpPr>
        <a:xfrm>
          <a:off x="0" y="0"/>
          <a:ext cx="0" cy="0"/>
          <a:chOff x="0" y="0"/>
          <a:chExt cx="0" cy="0"/>
        </a:xfrm>
      </p:grpSpPr>
      <p:sp>
        <p:nvSpPr>
          <p:cNvPr id="67" name="Google Shape;67;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88"/>
        <p:cNvGrpSpPr/>
        <p:nvPr/>
      </p:nvGrpSpPr>
      <p:grpSpPr>
        <a:xfrm>
          <a:off x="0" y="0"/>
          <a:ext cx="0" cy="0"/>
          <a:chOff x="0" y="0"/>
          <a:chExt cx="0" cy="0"/>
        </a:xfrm>
      </p:grpSpPr>
      <p:sp>
        <p:nvSpPr>
          <p:cNvPr id="89" name="Google Shape;8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97"/>
        <p:cNvGrpSpPr/>
        <p:nvPr/>
      </p:nvGrpSpPr>
      <p:grpSpPr>
        <a:xfrm>
          <a:off x="0" y="0"/>
          <a:ext cx="0" cy="0"/>
          <a:chOff x="0" y="0"/>
          <a:chExt cx="0" cy="0"/>
        </a:xfrm>
      </p:grpSpPr>
      <p:sp>
        <p:nvSpPr>
          <p:cNvPr id="98" name="Google Shape;98;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0" name="Google Shape;100;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104"/>
        <p:cNvGrpSpPr/>
        <p:nvPr/>
      </p:nvGrpSpPr>
      <p:grpSpPr>
        <a:xfrm>
          <a:off x="0" y="0"/>
          <a:ext cx="0" cy="0"/>
          <a:chOff x="0" y="0"/>
          <a:chExt cx="0" cy="0"/>
        </a:xfrm>
      </p:grpSpPr>
      <p:sp>
        <p:nvSpPr>
          <p:cNvPr id="105" name="Google Shape;105;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7" name="Google Shape;107;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 name="Google Shape;10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16" name="Google Shape;479;p19" descr="A close up of a sign  Description automatically generated">
            <a:extLst>
              <a:ext uri="{FF2B5EF4-FFF2-40B4-BE49-F238E27FC236}">
                <a16:creationId xmlns:a16="http://schemas.microsoft.com/office/drawing/2014/main" id="{7ABE343C-D29F-5545-B740-3E63254A2AD6}"/>
              </a:ext>
            </a:extLst>
          </p:cNvPr>
          <p:cNvPicPr preferRelativeResize="0"/>
          <p:nvPr/>
        </p:nvPicPr>
        <p:blipFill rotWithShape="1">
          <a:blip r:embed="rId3">
            <a:alphaModFix/>
          </a:blip>
          <a:srcRect/>
          <a:stretch/>
        </p:blipFill>
        <p:spPr>
          <a:xfrm>
            <a:off x="3584936" y="825008"/>
            <a:ext cx="4388825" cy="4027325"/>
          </a:xfrm>
          <a:prstGeom prst="rect">
            <a:avLst/>
          </a:prstGeom>
          <a:noFill/>
          <a:ln>
            <a:noFill/>
          </a:ln>
        </p:spPr>
      </p:pic>
      <p:sp>
        <p:nvSpPr>
          <p:cNvPr id="2" name="TextBox 1">
            <a:extLst>
              <a:ext uri="{FF2B5EF4-FFF2-40B4-BE49-F238E27FC236}">
                <a16:creationId xmlns:a16="http://schemas.microsoft.com/office/drawing/2014/main" id="{0E1BC4A6-190D-2140-9BC8-CADABB1165FF}"/>
              </a:ext>
            </a:extLst>
          </p:cNvPr>
          <p:cNvSpPr txBox="1"/>
          <p:nvPr/>
        </p:nvSpPr>
        <p:spPr>
          <a:xfrm>
            <a:off x="-316652" y="5129561"/>
            <a:ext cx="12191999" cy="1569660"/>
          </a:xfrm>
          <a:prstGeom prst="rect">
            <a:avLst/>
          </a:prstGeom>
          <a:noFill/>
        </p:spPr>
        <p:txBody>
          <a:bodyPr wrap="square" rtlCol="0">
            <a:spAutoFit/>
          </a:bodyPr>
          <a:lstStyle/>
          <a:p>
            <a:pPr algn="ctr"/>
            <a:r>
              <a:rPr lang="en-US" sz="3200" b="1" dirty="0">
                <a:latin typeface="Rockwell" panose="02060603020205020403" pitchFamily="18" charset="77"/>
              </a:rPr>
              <a:t>NUS IT Internship Final Presentation</a:t>
            </a:r>
          </a:p>
          <a:p>
            <a:pPr algn="ctr"/>
            <a:r>
              <a:rPr lang="en-US" sz="3200" b="1" dirty="0">
                <a:latin typeface="Rockwell" panose="02060603020205020403" pitchFamily="18" charset="77"/>
              </a:rPr>
              <a:t>Sim Sheng </a:t>
            </a:r>
            <a:r>
              <a:rPr lang="en-US" sz="3200" b="1" dirty="0" err="1">
                <a:latin typeface="Rockwell" panose="02060603020205020403" pitchFamily="18" charset="77"/>
              </a:rPr>
              <a:t>Xue</a:t>
            </a:r>
            <a:endParaRPr lang="en-US" sz="3200" b="1" dirty="0">
              <a:latin typeface="Rockwell" panose="02060603020205020403" pitchFamily="18" charset="77"/>
            </a:endParaRPr>
          </a:p>
          <a:p>
            <a:pPr algn="ctr"/>
            <a:r>
              <a:rPr lang="en-US" sz="3200" b="1" dirty="0">
                <a:latin typeface="Rockwell" panose="02060603020205020403" pitchFamily="18" charset="77"/>
              </a:rPr>
              <a:t>Tishya Khanna</a:t>
            </a:r>
          </a:p>
        </p:txBody>
      </p:sp>
    </p:spTree>
    <p:extLst>
      <p:ext uri="{BB962C8B-B14F-4D97-AF65-F5344CB8AC3E}">
        <p14:creationId xmlns:p14="http://schemas.microsoft.com/office/powerpoint/2010/main" val="3704045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3" name="Picture 32" descr="A screenshot of a cell phone&#10;&#10;Description automatically generated">
            <a:extLst>
              <a:ext uri="{FF2B5EF4-FFF2-40B4-BE49-F238E27FC236}">
                <a16:creationId xmlns:a16="http://schemas.microsoft.com/office/drawing/2014/main" id="{0D4C3FEA-752D-C242-B9EE-4070FEE8E14A}"/>
              </a:ext>
            </a:extLst>
          </p:cNvPr>
          <p:cNvPicPr>
            <a:picLocks noChangeAspect="1"/>
          </p:cNvPicPr>
          <p:nvPr/>
        </p:nvPicPr>
        <p:blipFill>
          <a:blip r:embed="rId3"/>
          <a:stretch>
            <a:fillRect/>
          </a:stretch>
        </p:blipFill>
        <p:spPr>
          <a:xfrm>
            <a:off x="3609975" y="0"/>
            <a:ext cx="4972050" cy="6858000"/>
          </a:xfrm>
          <a:prstGeom prst="rect">
            <a:avLst/>
          </a:prstGeom>
        </p:spPr>
      </p:pic>
    </p:spTree>
    <p:extLst>
      <p:ext uri="{BB962C8B-B14F-4D97-AF65-F5344CB8AC3E}">
        <p14:creationId xmlns:p14="http://schemas.microsoft.com/office/powerpoint/2010/main" val="307033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871BD7D-B38D-9B4A-A2D9-EFD2D987A0A5}"/>
              </a:ext>
            </a:extLst>
          </p:cNvPr>
          <p:cNvPicPr>
            <a:picLocks noChangeAspect="1"/>
          </p:cNvPicPr>
          <p:nvPr/>
        </p:nvPicPr>
        <p:blipFill>
          <a:blip r:embed="rId3"/>
          <a:stretch>
            <a:fillRect/>
          </a:stretch>
        </p:blipFill>
        <p:spPr>
          <a:xfrm>
            <a:off x="3267588" y="0"/>
            <a:ext cx="5656823" cy="6858000"/>
          </a:xfrm>
          <a:prstGeom prst="rect">
            <a:avLst/>
          </a:prstGeom>
        </p:spPr>
      </p:pic>
      <p:sp>
        <p:nvSpPr>
          <p:cNvPr id="2" name="Oval 1">
            <a:extLst>
              <a:ext uri="{FF2B5EF4-FFF2-40B4-BE49-F238E27FC236}">
                <a16:creationId xmlns:a16="http://schemas.microsoft.com/office/drawing/2014/main" id="{82D849B4-41C5-4B4F-8B77-3B420FF271D2}"/>
              </a:ext>
            </a:extLst>
          </p:cNvPr>
          <p:cNvSpPr/>
          <p:nvPr/>
        </p:nvSpPr>
        <p:spPr>
          <a:xfrm>
            <a:off x="2804159" y="259080"/>
            <a:ext cx="6120252" cy="24841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88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BE2511B7-E427-B447-9BAF-1B0406E574F4}"/>
              </a:ext>
            </a:extLst>
          </p:cNvPr>
          <p:cNvPicPr>
            <a:picLocks noChangeAspect="1"/>
          </p:cNvPicPr>
          <p:nvPr/>
        </p:nvPicPr>
        <p:blipFill>
          <a:blip r:embed="rId3"/>
          <a:stretch>
            <a:fillRect/>
          </a:stretch>
        </p:blipFill>
        <p:spPr>
          <a:xfrm>
            <a:off x="2792890" y="0"/>
            <a:ext cx="6606220" cy="6858000"/>
          </a:xfrm>
          <a:prstGeom prst="rect">
            <a:avLst/>
          </a:prstGeom>
        </p:spPr>
      </p:pic>
    </p:spTree>
    <p:extLst>
      <p:ext uri="{BB962C8B-B14F-4D97-AF65-F5344CB8AC3E}">
        <p14:creationId xmlns:p14="http://schemas.microsoft.com/office/powerpoint/2010/main" val="76075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2EB7B20-EAB2-E445-9DE9-97F639037ECE}"/>
              </a:ext>
            </a:extLst>
          </p:cNvPr>
          <p:cNvPicPr>
            <a:picLocks noChangeAspect="1"/>
          </p:cNvPicPr>
          <p:nvPr/>
        </p:nvPicPr>
        <p:blipFill>
          <a:blip r:embed="rId3"/>
          <a:stretch>
            <a:fillRect/>
          </a:stretch>
        </p:blipFill>
        <p:spPr>
          <a:xfrm>
            <a:off x="574271" y="0"/>
            <a:ext cx="5064529"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BFA69B8-3C7E-0746-AE4D-6BB1CD258EAE}"/>
              </a:ext>
            </a:extLst>
          </p:cNvPr>
          <p:cNvPicPr>
            <a:picLocks noChangeAspect="1"/>
          </p:cNvPicPr>
          <p:nvPr/>
        </p:nvPicPr>
        <p:blipFill>
          <a:blip r:embed="rId4"/>
          <a:stretch>
            <a:fillRect/>
          </a:stretch>
        </p:blipFill>
        <p:spPr>
          <a:xfrm>
            <a:off x="7221196" y="0"/>
            <a:ext cx="4666004" cy="6739170"/>
          </a:xfrm>
          <a:prstGeom prst="rect">
            <a:avLst/>
          </a:prstGeom>
        </p:spPr>
      </p:pic>
      <p:cxnSp>
        <p:nvCxnSpPr>
          <p:cNvPr id="10" name="Straight Arrow Connector 9">
            <a:extLst>
              <a:ext uri="{FF2B5EF4-FFF2-40B4-BE49-F238E27FC236}">
                <a16:creationId xmlns:a16="http://schemas.microsoft.com/office/drawing/2014/main" id="{AA2DEE0F-1817-4843-93AE-FA3DC6CDF449}"/>
              </a:ext>
            </a:extLst>
          </p:cNvPr>
          <p:cNvCxnSpPr>
            <a:cxnSpLocks/>
          </p:cNvCxnSpPr>
          <p:nvPr/>
        </p:nvCxnSpPr>
        <p:spPr>
          <a:xfrm flipV="1">
            <a:off x="5577840" y="2560320"/>
            <a:ext cx="1752600" cy="624840"/>
          </a:xfrm>
          <a:prstGeom prst="straightConnector1">
            <a:avLst/>
          </a:prstGeom>
          <a:ln w="76200">
            <a:solidFill>
              <a:srgbClr val="81007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24A4B2-A6DF-4447-8B8D-94F9AEC54D62}"/>
              </a:ext>
            </a:extLst>
          </p:cNvPr>
          <p:cNvCxnSpPr>
            <a:cxnSpLocks/>
          </p:cNvCxnSpPr>
          <p:nvPr/>
        </p:nvCxnSpPr>
        <p:spPr>
          <a:xfrm>
            <a:off x="5577840" y="4358640"/>
            <a:ext cx="1643356" cy="0"/>
          </a:xfrm>
          <a:prstGeom prst="straightConnector1">
            <a:avLst/>
          </a:prstGeom>
          <a:ln w="76200">
            <a:solidFill>
              <a:srgbClr val="81007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857E64-9331-0D49-BE4A-2F24F3ABF453}"/>
              </a:ext>
            </a:extLst>
          </p:cNvPr>
          <p:cNvCxnSpPr>
            <a:cxnSpLocks/>
          </p:cNvCxnSpPr>
          <p:nvPr/>
        </p:nvCxnSpPr>
        <p:spPr>
          <a:xfrm>
            <a:off x="5577840" y="5516880"/>
            <a:ext cx="1643356" cy="365760"/>
          </a:xfrm>
          <a:prstGeom prst="straightConnector1">
            <a:avLst/>
          </a:prstGeom>
          <a:ln w="76200">
            <a:solidFill>
              <a:srgbClr val="8100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75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561BF1F-48B1-DF49-A61D-7825557DD06D}"/>
              </a:ext>
            </a:extLst>
          </p:cNvPr>
          <p:cNvPicPr>
            <a:picLocks noChangeAspect="1"/>
          </p:cNvPicPr>
          <p:nvPr/>
        </p:nvPicPr>
        <p:blipFill>
          <a:blip r:embed="rId3"/>
          <a:stretch>
            <a:fillRect/>
          </a:stretch>
        </p:blipFill>
        <p:spPr>
          <a:xfrm>
            <a:off x="3934239" y="0"/>
            <a:ext cx="4323522" cy="6858000"/>
          </a:xfrm>
          <a:prstGeom prst="rect">
            <a:avLst/>
          </a:prstGeom>
        </p:spPr>
      </p:pic>
    </p:spTree>
    <p:extLst>
      <p:ext uri="{BB962C8B-B14F-4D97-AF65-F5344CB8AC3E}">
        <p14:creationId xmlns:p14="http://schemas.microsoft.com/office/powerpoint/2010/main" val="76149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19" name="Google Shape;203;p6">
            <a:extLst>
              <a:ext uri="{FF2B5EF4-FFF2-40B4-BE49-F238E27FC236}">
                <a16:creationId xmlns:a16="http://schemas.microsoft.com/office/drawing/2014/main" id="{7C6CD3DD-D954-FA47-A6E2-DC5455935A03}"/>
              </a:ext>
            </a:extLst>
          </p:cNvPr>
          <p:cNvSpPr/>
          <p:nvPr/>
        </p:nvSpPr>
        <p:spPr>
          <a:xfrm>
            <a:off x="-10650" y="5542967"/>
            <a:ext cx="12213300"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4;p6" descr="A close up of a sign  Description automatically generated">
            <a:extLst>
              <a:ext uri="{FF2B5EF4-FFF2-40B4-BE49-F238E27FC236}">
                <a16:creationId xmlns:a16="http://schemas.microsoft.com/office/drawing/2014/main" id="{13EC7D79-4319-5349-897A-15406F83A754}"/>
              </a:ext>
            </a:extLst>
          </p:cNvPr>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1" name="Google Shape;205;p6">
            <a:extLst>
              <a:ext uri="{FF2B5EF4-FFF2-40B4-BE49-F238E27FC236}">
                <a16:creationId xmlns:a16="http://schemas.microsoft.com/office/drawing/2014/main" id="{6ECFF031-8767-0C4E-89BD-954FC8F6779A}"/>
              </a:ext>
            </a:extLst>
          </p:cNvPr>
          <p:cNvCxnSpPr/>
          <p:nvPr/>
        </p:nvCxnSpPr>
        <p:spPr>
          <a:xfrm>
            <a:off x="893135" y="6273210"/>
            <a:ext cx="9548037" cy="0"/>
          </a:xfrm>
          <a:prstGeom prst="straightConnector1">
            <a:avLst/>
          </a:prstGeom>
          <a:noFill/>
          <a:ln w="76200" cap="flat" cmpd="sng">
            <a:solidFill>
              <a:schemeClr val="dk1"/>
            </a:solidFill>
            <a:prstDash val="solid"/>
            <a:miter lim="800000"/>
            <a:headEnd type="none" w="sm" len="sm"/>
            <a:tailEnd type="triangle" w="med" len="med"/>
          </a:ln>
        </p:spPr>
      </p:cxnSp>
      <p:pic>
        <p:nvPicPr>
          <p:cNvPr id="22" name="Google Shape;206;p6" descr="A close up of a logo  Description automatically generated">
            <a:extLst>
              <a:ext uri="{FF2B5EF4-FFF2-40B4-BE49-F238E27FC236}">
                <a16:creationId xmlns:a16="http://schemas.microsoft.com/office/drawing/2014/main" id="{9F437E4B-583E-D747-897E-20B0ECBF098F}"/>
              </a:ext>
            </a:extLst>
          </p:cNvPr>
          <p:cNvPicPr preferRelativeResize="0"/>
          <p:nvPr/>
        </p:nvPicPr>
        <p:blipFill rotWithShape="1">
          <a:blip r:embed="rId4">
            <a:alphaModFix/>
          </a:blip>
          <a:srcRect/>
          <a:stretch/>
        </p:blipFill>
        <p:spPr>
          <a:xfrm>
            <a:off x="7036547" y="5627297"/>
            <a:ext cx="779719" cy="779719"/>
          </a:xfrm>
          <a:prstGeom prst="rect">
            <a:avLst/>
          </a:prstGeom>
          <a:noFill/>
          <a:ln>
            <a:noFill/>
          </a:ln>
        </p:spPr>
      </p:pic>
      <p:pic>
        <p:nvPicPr>
          <p:cNvPr id="23" name="Google Shape;207;p6" descr="A close up of a logo  Description automatically generated">
            <a:extLst>
              <a:ext uri="{FF2B5EF4-FFF2-40B4-BE49-F238E27FC236}">
                <a16:creationId xmlns:a16="http://schemas.microsoft.com/office/drawing/2014/main" id="{7C0FD93A-1609-8846-B388-062A5302B7BB}"/>
              </a:ext>
            </a:extLst>
          </p:cNvPr>
          <p:cNvPicPr preferRelativeResize="0"/>
          <p:nvPr/>
        </p:nvPicPr>
        <p:blipFill rotWithShape="1">
          <a:blip r:embed="rId5">
            <a:alphaModFix/>
          </a:blip>
          <a:srcRect/>
          <a:stretch/>
        </p:blipFill>
        <p:spPr>
          <a:xfrm>
            <a:off x="1849176" y="5528930"/>
            <a:ext cx="779719" cy="779719"/>
          </a:xfrm>
          <a:prstGeom prst="rect">
            <a:avLst/>
          </a:prstGeom>
          <a:noFill/>
          <a:ln>
            <a:noFill/>
          </a:ln>
        </p:spPr>
      </p:pic>
      <p:pic>
        <p:nvPicPr>
          <p:cNvPr id="24" name="Google Shape;208;p6" descr="A close up of a logo  Description automatically generated">
            <a:extLst>
              <a:ext uri="{FF2B5EF4-FFF2-40B4-BE49-F238E27FC236}">
                <a16:creationId xmlns:a16="http://schemas.microsoft.com/office/drawing/2014/main" id="{AB8B1CAD-E416-6A4E-BE0B-08BFF19E4058}"/>
              </a:ext>
            </a:extLst>
          </p:cNvPr>
          <p:cNvPicPr preferRelativeResize="0"/>
          <p:nvPr/>
        </p:nvPicPr>
        <p:blipFill rotWithShape="1">
          <a:blip r:embed="rId5">
            <a:alphaModFix/>
          </a:blip>
          <a:srcRect/>
          <a:stretch/>
        </p:blipFill>
        <p:spPr>
          <a:xfrm>
            <a:off x="3584936" y="5543108"/>
            <a:ext cx="779719" cy="779719"/>
          </a:xfrm>
          <a:prstGeom prst="rect">
            <a:avLst/>
          </a:prstGeom>
          <a:noFill/>
          <a:ln>
            <a:noFill/>
          </a:ln>
        </p:spPr>
      </p:pic>
      <p:pic>
        <p:nvPicPr>
          <p:cNvPr id="25" name="Google Shape;209;p6" descr="A close up of a logo  Description automatically generated">
            <a:extLst>
              <a:ext uri="{FF2B5EF4-FFF2-40B4-BE49-F238E27FC236}">
                <a16:creationId xmlns:a16="http://schemas.microsoft.com/office/drawing/2014/main" id="{4CDFE289-FAB8-5641-A54D-6003D4EF6346}"/>
              </a:ext>
            </a:extLst>
          </p:cNvPr>
          <p:cNvPicPr preferRelativeResize="0"/>
          <p:nvPr/>
        </p:nvPicPr>
        <p:blipFill rotWithShape="1">
          <a:blip r:embed="rId5">
            <a:alphaModFix/>
          </a:blip>
          <a:srcRect/>
          <a:stretch/>
        </p:blipFill>
        <p:spPr>
          <a:xfrm>
            <a:off x="5320696" y="5536017"/>
            <a:ext cx="779719" cy="779719"/>
          </a:xfrm>
          <a:prstGeom prst="rect">
            <a:avLst/>
          </a:prstGeom>
          <a:noFill/>
          <a:ln>
            <a:noFill/>
          </a:ln>
        </p:spPr>
      </p:pic>
      <p:pic>
        <p:nvPicPr>
          <p:cNvPr id="27" name="Google Shape;211;p6" descr="A close up of a logo  Description automatically generated">
            <a:extLst>
              <a:ext uri="{FF2B5EF4-FFF2-40B4-BE49-F238E27FC236}">
                <a16:creationId xmlns:a16="http://schemas.microsoft.com/office/drawing/2014/main" id="{D7C9B14A-BDF3-3F49-809A-F7E266302DEF}"/>
              </a:ext>
            </a:extLst>
          </p:cNvPr>
          <p:cNvPicPr preferRelativeResize="0"/>
          <p:nvPr/>
        </p:nvPicPr>
        <p:blipFill rotWithShape="1">
          <a:blip r:embed="rId5">
            <a:alphaModFix/>
          </a:blip>
          <a:srcRect/>
          <a:stretch/>
        </p:blipFill>
        <p:spPr>
          <a:xfrm>
            <a:off x="8792216" y="5536016"/>
            <a:ext cx="779719" cy="779719"/>
          </a:xfrm>
          <a:prstGeom prst="rect">
            <a:avLst/>
          </a:prstGeom>
          <a:noFill/>
          <a:ln>
            <a:noFill/>
          </a:ln>
        </p:spPr>
      </p:pic>
      <p:sp>
        <p:nvSpPr>
          <p:cNvPr id="28" name="Google Shape;212;p6">
            <a:extLst>
              <a:ext uri="{FF2B5EF4-FFF2-40B4-BE49-F238E27FC236}">
                <a16:creationId xmlns:a16="http://schemas.microsoft.com/office/drawing/2014/main" id="{C40E3FA3-2E03-034D-AF54-79543CDD2662}"/>
              </a:ext>
            </a:extLst>
          </p:cNvPr>
          <p:cNvSpPr txBox="1"/>
          <p:nvPr/>
        </p:nvSpPr>
        <p:spPr>
          <a:xfrm>
            <a:off x="1448680" y="637731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9" name="Google Shape;213;p6">
            <a:extLst>
              <a:ext uri="{FF2B5EF4-FFF2-40B4-BE49-F238E27FC236}">
                <a16:creationId xmlns:a16="http://schemas.microsoft.com/office/drawing/2014/main" id="{E6DF0F5A-C3BA-D945-B7A7-8FB389F48569}"/>
              </a:ext>
            </a:extLst>
          </p:cNvPr>
          <p:cNvSpPr txBox="1"/>
          <p:nvPr/>
        </p:nvSpPr>
        <p:spPr>
          <a:xfrm>
            <a:off x="3184440" y="6377317"/>
            <a:ext cx="158070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30" name="Google Shape;214;p6">
            <a:extLst>
              <a:ext uri="{FF2B5EF4-FFF2-40B4-BE49-F238E27FC236}">
                <a16:creationId xmlns:a16="http://schemas.microsoft.com/office/drawing/2014/main" id="{9A11D751-126B-444B-BA7E-7DA4F0A826F6}"/>
              </a:ext>
            </a:extLst>
          </p:cNvPr>
          <p:cNvSpPr txBox="1"/>
          <p:nvPr/>
        </p:nvSpPr>
        <p:spPr>
          <a:xfrm>
            <a:off x="492020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31" name="Google Shape;215;p6">
            <a:extLst>
              <a:ext uri="{FF2B5EF4-FFF2-40B4-BE49-F238E27FC236}">
                <a16:creationId xmlns:a16="http://schemas.microsoft.com/office/drawing/2014/main" id="{02A8D60A-D8A0-814B-ABFA-4BCA404B66DA}"/>
              </a:ext>
            </a:extLst>
          </p:cNvPr>
          <p:cNvSpPr txBox="1"/>
          <p:nvPr/>
        </p:nvSpPr>
        <p:spPr>
          <a:xfrm>
            <a:off x="665596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Rockwell"/>
                <a:ea typeface="Rockwell"/>
                <a:cs typeface="Rockwell"/>
                <a:sym typeface="Rockwell"/>
              </a:rPr>
              <a:t>Tools</a:t>
            </a:r>
            <a:endParaRPr sz="1400" b="0" i="0" u="none" strike="noStrike" cap="none">
              <a:solidFill>
                <a:srgbClr val="000000"/>
              </a:solidFill>
              <a:latin typeface="Arial"/>
              <a:ea typeface="Arial"/>
              <a:cs typeface="Arial"/>
              <a:sym typeface="Arial"/>
            </a:endParaRPr>
          </a:p>
        </p:txBody>
      </p:sp>
      <p:sp>
        <p:nvSpPr>
          <p:cNvPr id="32" name="Google Shape;216;p6">
            <a:extLst>
              <a:ext uri="{FF2B5EF4-FFF2-40B4-BE49-F238E27FC236}">
                <a16:creationId xmlns:a16="http://schemas.microsoft.com/office/drawing/2014/main" id="{EE35EFC8-D81B-8E4D-92C7-218C28D6598A}"/>
              </a:ext>
            </a:extLst>
          </p:cNvPr>
          <p:cNvSpPr txBox="1"/>
          <p:nvPr/>
        </p:nvSpPr>
        <p:spPr>
          <a:xfrm>
            <a:off x="8391726" y="6386700"/>
            <a:ext cx="1832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sp>
        <p:nvSpPr>
          <p:cNvPr id="68" name="Google Shape;154;g7c2dd29eeb_0_0">
            <a:extLst>
              <a:ext uri="{FF2B5EF4-FFF2-40B4-BE49-F238E27FC236}">
                <a16:creationId xmlns:a16="http://schemas.microsoft.com/office/drawing/2014/main" id="{42FB6618-31BD-B241-B812-AB34601670E9}"/>
              </a:ext>
            </a:extLst>
          </p:cNvPr>
          <p:cNvSpPr txBox="1"/>
          <p:nvPr/>
        </p:nvSpPr>
        <p:spPr>
          <a:xfrm>
            <a:off x="384833" y="2517189"/>
            <a:ext cx="1673679"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tx1"/>
                </a:solidFill>
                <a:latin typeface="Rockwell" panose="02060603020205020403" pitchFamily="18" charset="77"/>
                <a:ea typeface="Rubik"/>
                <a:cs typeface="Rubik"/>
                <a:sym typeface="Rubik"/>
              </a:rPr>
              <a:t>User Interface</a:t>
            </a:r>
            <a:endParaRPr sz="1600" b="1" dirty="0">
              <a:solidFill>
                <a:schemeClr val="tx1"/>
              </a:solidFill>
              <a:latin typeface="Rockwell" panose="02060603020205020403" pitchFamily="18" charset="77"/>
              <a:ea typeface="Rubik"/>
              <a:cs typeface="Rubik"/>
              <a:sym typeface="Rubik"/>
            </a:endParaRPr>
          </a:p>
        </p:txBody>
      </p:sp>
      <p:sp>
        <p:nvSpPr>
          <p:cNvPr id="69" name="Google Shape;155;g7c2dd29eeb_0_0">
            <a:extLst>
              <a:ext uri="{FF2B5EF4-FFF2-40B4-BE49-F238E27FC236}">
                <a16:creationId xmlns:a16="http://schemas.microsoft.com/office/drawing/2014/main" id="{9D76492D-5E36-5649-990F-DEF6F6C39EF2}"/>
              </a:ext>
            </a:extLst>
          </p:cNvPr>
          <p:cNvSpPr txBox="1"/>
          <p:nvPr/>
        </p:nvSpPr>
        <p:spPr>
          <a:xfrm>
            <a:off x="2951795" y="3530670"/>
            <a:ext cx="1248113"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tx1"/>
                </a:solidFill>
                <a:latin typeface="Rockwell" panose="02060603020205020403" pitchFamily="18" charset="77"/>
                <a:ea typeface="Rubik"/>
                <a:cs typeface="Rubik"/>
                <a:sym typeface="Rubik"/>
              </a:rPr>
              <a:t>Backend</a:t>
            </a:r>
            <a:endParaRPr sz="1600" b="1" dirty="0">
              <a:solidFill>
                <a:schemeClr val="tx1"/>
              </a:solidFill>
              <a:latin typeface="Rockwell" panose="02060603020205020403" pitchFamily="18" charset="77"/>
              <a:ea typeface="Rubik"/>
              <a:cs typeface="Rubik"/>
              <a:sym typeface="Rubik"/>
            </a:endParaRPr>
          </a:p>
        </p:txBody>
      </p:sp>
      <p:sp>
        <p:nvSpPr>
          <p:cNvPr id="70" name="Google Shape;156;g7c2dd29eeb_0_0">
            <a:extLst>
              <a:ext uri="{FF2B5EF4-FFF2-40B4-BE49-F238E27FC236}">
                <a16:creationId xmlns:a16="http://schemas.microsoft.com/office/drawing/2014/main" id="{90C3A8A8-DAC9-804D-A814-3D70D37888BC}"/>
              </a:ext>
            </a:extLst>
          </p:cNvPr>
          <p:cNvSpPr/>
          <p:nvPr/>
        </p:nvSpPr>
        <p:spPr>
          <a:xfrm>
            <a:off x="702922" y="1390787"/>
            <a:ext cx="893822" cy="745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tx1"/>
              </a:solidFill>
              <a:latin typeface="Rockwell" panose="02060603020205020403" pitchFamily="18" charset="77"/>
              <a:ea typeface="Calibri"/>
              <a:cs typeface="Calibri"/>
              <a:sym typeface="Calibri"/>
            </a:endParaRPr>
          </a:p>
        </p:txBody>
      </p:sp>
      <p:sp>
        <p:nvSpPr>
          <p:cNvPr id="71" name="Google Shape;157;g7c2dd29eeb_0_0">
            <a:extLst>
              <a:ext uri="{FF2B5EF4-FFF2-40B4-BE49-F238E27FC236}">
                <a16:creationId xmlns:a16="http://schemas.microsoft.com/office/drawing/2014/main" id="{4650D690-0DF7-9E46-91BA-B68620A96B84}"/>
              </a:ext>
            </a:extLst>
          </p:cNvPr>
          <p:cNvSpPr/>
          <p:nvPr/>
        </p:nvSpPr>
        <p:spPr>
          <a:xfrm>
            <a:off x="5642093" y="1426078"/>
            <a:ext cx="893822" cy="745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tx1"/>
              </a:solidFill>
              <a:latin typeface="Rockwell" panose="02060603020205020403" pitchFamily="18" charset="77"/>
              <a:ea typeface="Calibri"/>
              <a:cs typeface="Calibri"/>
              <a:sym typeface="Calibri"/>
            </a:endParaRPr>
          </a:p>
        </p:txBody>
      </p:sp>
      <p:sp>
        <p:nvSpPr>
          <p:cNvPr id="72" name="Google Shape;158;g7c2dd29eeb_0_0">
            <a:extLst>
              <a:ext uri="{FF2B5EF4-FFF2-40B4-BE49-F238E27FC236}">
                <a16:creationId xmlns:a16="http://schemas.microsoft.com/office/drawing/2014/main" id="{8F42FD62-1CBB-9546-AB8C-66B200C7A800}"/>
              </a:ext>
            </a:extLst>
          </p:cNvPr>
          <p:cNvSpPr/>
          <p:nvPr/>
        </p:nvSpPr>
        <p:spPr>
          <a:xfrm>
            <a:off x="10479727" y="1383219"/>
            <a:ext cx="893822" cy="745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tx1"/>
              </a:solidFill>
              <a:latin typeface="Rockwell" panose="02060603020205020403" pitchFamily="18" charset="77"/>
              <a:ea typeface="Calibri"/>
              <a:cs typeface="Calibri"/>
              <a:sym typeface="Calibri"/>
            </a:endParaRPr>
          </a:p>
        </p:txBody>
      </p:sp>
      <p:sp>
        <p:nvSpPr>
          <p:cNvPr id="73" name="Google Shape;159;g7c2dd29eeb_0_0">
            <a:extLst>
              <a:ext uri="{FF2B5EF4-FFF2-40B4-BE49-F238E27FC236}">
                <a16:creationId xmlns:a16="http://schemas.microsoft.com/office/drawing/2014/main" id="{C1E16855-2C1F-354B-9902-7AAABFEAF447}"/>
              </a:ext>
            </a:extLst>
          </p:cNvPr>
          <p:cNvSpPr/>
          <p:nvPr/>
        </p:nvSpPr>
        <p:spPr>
          <a:xfrm>
            <a:off x="3112874" y="4180422"/>
            <a:ext cx="893822" cy="745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tx1"/>
              </a:solidFill>
              <a:latin typeface="Rockwell" panose="02060603020205020403" pitchFamily="18" charset="77"/>
              <a:ea typeface="Calibri"/>
              <a:cs typeface="Calibri"/>
              <a:sym typeface="Calibri"/>
            </a:endParaRPr>
          </a:p>
        </p:txBody>
      </p:sp>
      <p:sp>
        <p:nvSpPr>
          <p:cNvPr id="74" name="Google Shape;160;g7c2dd29eeb_0_0">
            <a:extLst>
              <a:ext uri="{FF2B5EF4-FFF2-40B4-BE49-F238E27FC236}">
                <a16:creationId xmlns:a16="http://schemas.microsoft.com/office/drawing/2014/main" id="{3B2902EA-75AD-AA43-95DE-21C012F52418}"/>
              </a:ext>
            </a:extLst>
          </p:cNvPr>
          <p:cNvSpPr/>
          <p:nvPr/>
        </p:nvSpPr>
        <p:spPr>
          <a:xfrm>
            <a:off x="8036638" y="4200453"/>
            <a:ext cx="893822" cy="745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tx1"/>
              </a:solidFill>
              <a:latin typeface="Rockwell" panose="02060603020205020403" pitchFamily="18" charset="77"/>
              <a:ea typeface="Calibri"/>
              <a:cs typeface="Calibri"/>
              <a:sym typeface="Calibri"/>
            </a:endParaRPr>
          </a:p>
        </p:txBody>
      </p:sp>
      <p:grpSp>
        <p:nvGrpSpPr>
          <p:cNvPr id="75" name="Google Shape;164;g7c2dd29eeb_0_0">
            <a:extLst>
              <a:ext uri="{FF2B5EF4-FFF2-40B4-BE49-F238E27FC236}">
                <a16:creationId xmlns:a16="http://schemas.microsoft.com/office/drawing/2014/main" id="{367DF97D-4A8F-2E47-B106-1367B67FC83F}"/>
              </a:ext>
            </a:extLst>
          </p:cNvPr>
          <p:cNvGrpSpPr/>
          <p:nvPr/>
        </p:nvGrpSpPr>
        <p:grpSpPr>
          <a:xfrm>
            <a:off x="2776080" y="1710712"/>
            <a:ext cx="1901486" cy="1544167"/>
            <a:chOff x="1985515" y="4307149"/>
            <a:chExt cx="2471100" cy="1544167"/>
          </a:xfrm>
        </p:grpSpPr>
        <p:sp>
          <p:nvSpPr>
            <p:cNvPr id="76" name="Google Shape;165;g7c2dd29eeb_0_0">
              <a:extLst>
                <a:ext uri="{FF2B5EF4-FFF2-40B4-BE49-F238E27FC236}">
                  <a16:creationId xmlns:a16="http://schemas.microsoft.com/office/drawing/2014/main" id="{19A3C339-9427-E042-9FEC-03535B950D68}"/>
                </a:ext>
              </a:extLst>
            </p:cNvPr>
            <p:cNvSpPr txBox="1"/>
            <p:nvPr/>
          </p:nvSpPr>
          <p:spPr>
            <a:xfrm>
              <a:off x="2004350" y="4681616"/>
              <a:ext cx="2435400" cy="11697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a:buChar char="•"/>
              </a:pPr>
              <a:r>
                <a:rPr lang="en-US" sz="1200" dirty="0">
                  <a:solidFill>
                    <a:schemeClr val="tx1"/>
                  </a:solidFill>
                  <a:latin typeface="Rockwell" panose="02060603020205020403" pitchFamily="18" charset="77"/>
                  <a:ea typeface="Rubik"/>
                  <a:cs typeface="Rubik"/>
                  <a:sym typeface="Rubik"/>
                </a:rPr>
                <a:t>Server and routing</a:t>
              </a:r>
              <a:endParaRPr sz="1200" dirty="0">
                <a:solidFill>
                  <a:schemeClr val="tx1"/>
                </a:solidFill>
                <a:latin typeface="Rockwell" panose="02060603020205020403" pitchFamily="18" charset="77"/>
              </a:endParaRPr>
            </a:p>
            <a:p>
              <a:pPr marL="457200" marR="0" lvl="0" indent="0" algn="l" rtl="0">
                <a:spcBef>
                  <a:spcPts val="0"/>
                </a:spcBef>
                <a:spcAft>
                  <a:spcPts val="0"/>
                </a:spcAft>
                <a:buNone/>
              </a:pPr>
              <a:endParaRPr dirty="0">
                <a:solidFill>
                  <a:schemeClr val="tx1"/>
                </a:solidFill>
                <a:latin typeface="Rockwell" panose="02060603020205020403" pitchFamily="18" charset="77"/>
              </a:endParaRPr>
            </a:p>
          </p:txBody>
        </p:sp>
        <p:sp>
          <p:nvSpPr>
            <p:cNvPr id="77" name="Google Shape;166;g7c2dd29eeb_0_0">
              <a:extLst>
                <a:ext uri="{FF2B5EF4-FFF2-40B4-BE49-F238E27FC236}">
                  <a16:creationId xmlns:a16="http://schemas.microsoft.com/office/drawing/2014/main" id="{A8DDBA9E-150D-444C-89F8-A22AA8FEE037}"/>
                </a:ext>
              </a:extLst>
            </p:cNvPr>
            <p:cNvSpPr txBox="1"/>
            <p:nvPr/>
          </p:nvSpPr>
          <p:spPr>
            <a:xfrm>
              <a:off x="1985515" y="4307149"/>
              <a:ext cx="24711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chemeClr val="tx1"/>
                  </a:solidFill>
                  <a:latin typeface="Rockwell" panose="02060603020205020403" pitchFamily="18" charset="77"/>
                  <a:ea typeface="Rubik"/>
                  <a:cs typeface="Rubik"/>
                  <a:sym typeface="Rubik"/>
                </a:rPr>
                <a:t>Python Flask</a:t>
              </a:r>
              <a:endParaRPr b="1" dirty="0">
                <a:solidFill>
                  <a:schemeClr val="tx1"/>
                </a:solidFill>
                <a:latin typeface="Rockwell" panose="02060603020205020403" pitchFamily="18" charset="77"/>
                <a:ea typeface="Rubik"/>
                <a:cs typeface="Rubik"/>
                <a:sym typeface="Rubik"/>
              </a:endParaRPr>
            </a:p>
          </p:txBody>
        </p:sp>
      </p:grpSp>
      <p:grpSp>
        <p:nvGrpSpPr>
          <p:cNvPr id="78" name="Google Shape;167;g7c2dd29eeb_0_0">
            <a:extLst>
              <a:ext uri="{FF2B5EF4-FFF2-40B4-BE49-F238E27FC236}">
                <a16:creationId xmlns:a16="http://schemas.microsoft.com/office/drawing/2014/main" id="{C911B78E-1A44-104E-9D99-5CE33EE424AD}"/>
              </a:ext>
            </a:extLst>
          </p:cNvPr>
          <p:cNvGrpSpPr/>
          <p:nvPr/>
        </p:nvGrpSpPr>
        <p:grpSpPr>
          <a:xfrm>
            <a:off x="4956440" y="3542283"/>
            <a:ext cx="2355711" cy="2021777"/>
            <a:chOff x="1778167" y="4322503"/>
            <a:chExt cx="3061393" cy="2021777"/>
          </a:xfrm>
        </p:grpSpPr>
        <p:sp>
          <p:nvSpPr>
            <p:cNvPr id="79" name="Google Shape;168;g7c2dd29eeb_0_0">
              <a:extLst>
                <a:ext uri="{FF2B5EF4-FFF2-40B4-BE49-F238E27FC236}">
                  <a16:creationId xmlns:a16="http://schemas.microsoft.com/office/drawing/2014/main" id="{B0E44E9A-19A4-5C42-8F93-EBD3326ECE8B}"/>
                </a:ext>
              </a:extLst>
            </p:cNvPr>
            <p:cNvSpPr txBox="1"/>
            <p:nvPr/>
          </p:nvSpPr>
          <p:spPr>
            <a:xfrm>
              <a:off x="2004350" y="4713180"/>
              <a:ext cx="2435400" cy="16311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FF0000"/>
                </a:buClr>
                <a:buSzPts val="1000"/>
                <a:buFont typeface="Arial"/>
                <a:buChar char="•"/>
              </a:pPr>
              <a:r>
                <a:rPr lang="en-US" sz="1200" dirty="0">
                  <a:solidFill>
                    <a:schemeClr val="tx1"/>
                  </a:solidFill>
                  <a:latin typeface="Rockwell" panose="02060603020205020403" pitchFamily="18" charset="77"/>
                  <a:ea typeface="Rubik"/>
                  <a:cs typeface="Rubik"/>
                  <a:sym typeface="Rubik"/>
                </a:rPr>
                <a:t>Data cleaning of </a:t>
              </a:r>
              <a:r>
                <a:rPr lang="en-US" sz="1200" dirty="0" err="1">
                  <a:solidFill>
                    <a:schemeClr val="tx1"/>
                  </a:solidFill>
                  <a:latin typeface="Rockwell" panose="02060603020205020403" pitchFamily="18" charset="77"/>
                  <a:ea typeface="Rubik"/>
                  <a:cs typeface="Rubik"/>
                  <a:sym typeface="Rubik"/>
                </a:rPr>
                <a:t>Wifi</a:t>
              </a:r>
              <a:r>
                <a:rPr lang="en-US" sz="1200" dirty="0">
                  <a:solidFill>
                    <a:schemeClr val="tx1"/>
                  </a:solidFill>
                  <a:latin typeface="Rockwell" panose="02060603020205020403" pitchFamily="18" charset="77"/>
                  <a:ea typeface="Rubik"/>
                  <a:cs typeface="Rubik"/>
                  <a:sym typeface="Rubik"/>
                </a:rPr>
                <a:t> data</a:t>
              </a:r>
              <a:endParaRPr sz="1200" dirty="0">
                <a:solidFill>
                  <a:schemeClr val="tx1"/>
                </a:solidFill>
                <a:latin typeface="Rockwell" panose="02060603020205020403" pitchFamily="18" charset="77"/>
              </a:endParaRPr>
            </a:p>
            <a:p>
              <a:pPr marL="171450" marR="0" lvl="0" indent="-171450" algn="l" rtl="0">
                <a:spcBef>
                  <a:spcPts val="0"/>
                </a:spcBef>
                <a:spcAft>
                  <a:spcPts val="0"/>
                </a:spcAft>
                <a:buClr>
                  <a:srgbClr val="3F3F3F"/>
                </a:buClr>
                <a:buSzPts val="1000"/>
                <a:buFont typeface="Arial"/>
                <a:buChar char="•"/>
              </a:pPr>
              <a:r>
                <a:rPr lang="en-US" sz="1200" dirty="0">
                  <a:solidFill>
                    <a:schemeClr val="tx1"/>
                  </a:solidFill>
                  <a:latin typeface="Rockwell" panose="02060603020205020403" pitchFamily="18" charset="77"/>
                  <a:ea typeface="Rubik"/>
                  <a:cs typeface="Rubik"/>
                  <a:sym typeface="Rubik"/>
                </a:rPr>
                <a:t>Polynomial regression to predict crowd levels</a:t>
              </a:r>
              <a:endParaRPr sz="1200" dirty="0">
                <a:solidFill>
                  <a:schemeClr val="tx1"/>
                </a:solidFill>
                <a:latin typeface="Rockwell" panose="02060603020205020403" pitchFamily="18" charset="77"/>
              </a:endParaRPr>
            </a:p>
            <a:p>
              <a:pPr marL="171450" marR="0" lvl="0" indent="-107950" algn="l" rtl="0">
                <a:spcBef>
                  <a:spcPts val="0"/>
                </a:spcBef>
                <a:spcAft>
                  <a:spcPts val="0"/>
                </a:spcAft>
                <a:buClr>
                  <a:schemeClr val="dk1"/>
                </a:buClr>
                <a:buSzPts val="1000"/>
                <a:buFont typeface="Arial"/>
                <a:buNone/>
              </a:pPr>
              <a:endParaRPr sz="1200" dirty="0">
                <a:solidFill>
                  <a:schemeClr val="tx1"/>
                </a:solidFill>
                <a:latin typeface="Rockwell" panose="02060603020205020403" pitchFamily="18" charset="77"/>
                <a:ea typeface="Rubik"/>
                <a:cs typeface="Rubik"/>
                <a:sym typeface="Rubik"/>
              </a:endParaRPr>
            </a:p>
          </p:txBody>
        </p:sp>
        <p:sp>
          <p:nvSpPr>
            <p:cNvPr id="80" name="Google Shape;169;g7c2dd29eeb_0_0">
              <a:extLst>
                <a:ext uri="{FF2B5EF4-FFF2-40B4-BE49-F238E27FC236}">
                  <a16:creationId xmlns:a16="http://schemas.microsoft.com/office/drawing/2014/main" id="{C379ACC2-0D0B-6D4E-AF9B-ABD95E1D9A90}"/>
                </a:ext>
              </a:extLst>
            </p:cNvPr>
            <p:cNvSpPr txBox="1"/>
            <p:nvPr/>
          </p:nvSpPr>
          <p:spPr>
            <a:xfrm>
              <a:off x="1778167" y="4322503"/>
              <a:ext cx="3061393"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err="1">
                  <a:solidFill>
                    <a:schemeClr val="tx1"/>
                  </a:solidFill>
                  <a:latin typeface="Rockwell" panose="02060603020205020403" pitchFamily="18" charset="77"/>
                  <a:ea typeface="Rubik"/>
                  <a:cs typeface="Rubik"/>
                  <a:sym typeface="Rubik"/>
                </a:rPr>
                <a:t>SciKit</a:t>
              </a:r>
              <a:endParaRPr b="1" dirty="0">
                <a:solidFill>
                  <a:schemeClr val="tx1"/>
                </a:solidFill>
                <a:latin typeface="Rockwell" panose="02060603020205020403" pitchFamily="18" charset="77"/>
                <a:ea typeface="Rubik"/>
                <a:cs typeface="Rubik"/>
                <a:sym typeface="Rubik"/>
              </a:endParaRPr>
            </a:p>
          </p:txBody>
        </p:sp>
      </p:grpSp>
      <p:grpSp>
        <p:nvGrpSpPr>
          <p:cNvPr id="81" name="Google Shape;170;g7c2dd29eeb_0_0">
            <a:extLst>
              <a:ext uri="{FF2B5EF4-FFF2-40B4-BE49-F238E27FC236}">
                <a16:creationId xmlns:a16="http://schemas.microsoft.com/office/drawing/2014/main" id="{B53BD8FB-A939-1D41-90EE-AB5B648455D2}"/>
              </a:ext>
            </a:extLst>
          </p:cNvPr>
          <p:cNvGrpSpPr/>
          <p:nvPr/>
        </p:nvGrpSpPr>
        <p:grpSpPr>
          <a:xfrm>
            <a:off x="10005276" y="3539484"/>
            <a:ext cx="1901486" cy="1884264"/>
            <a:chOff x="1985515" y="4307149"/>
            <a:chExt cx="2471100" cy="1884264"/>
          </a:xfrm>
        </p:grpSpPr>
        <p:sp>
          <p:nvSpPr>
            <p:cNvPr id="82" name="Google Shape;171;g7c2dd29eeb_0_0">
              <a:extLst>
                <a:ext uri="{FF2B5EF4-FFF2-40B4-BE49-F238E27FC236}">
                  <a16:creationId xmlns:a16="http://schemas.microsoft.com/office/drawing/2014/main" id="{2047A8AB-637D-0547-8BBF-6ED00901B894}"/>
                </a:ext>
              </a:extLst>
            </p:cNvPr>
            <p:cNvSpPr txBox="1"/>
            <p:nvPr/>
          </p:nvSpPr>
          <p:spPr>
            <a:xfrm>
              <a:off x="2004350" y="4560313"/>
              <a:ext cx="2435400" cy="16311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rgbClr val="3F3F3F"/>
                </a:buClr>
                <a:buSzPts val="1000"/>
                <a:buChar char="•"/>
              </a:pPr>
              <a:r>
                <a:rPr lang="en-US" sz="1200" dirty="0">
                  <a:solidFill>
                    <a:schemeClr val="tx1"/>
                  </a:solidFill>
                  <a:latin typeface="Rockwell" panose="02060603020205020403" pitchFamily="18" charset="77"/>
                  <a:ea typeface="Rubik"/>
                  <a:cs typeface="Rubik"/>
                  <a:sym typeface="Rubik"/>
                </a:rPr>
                <a:t>Ensure the correctness of application through specific test cases</a:t>
              </a:r>
              <a:endParaRPr sz="1200" dirty="0">
                <a:solidFill>
                  <a:schemeClr val="tx1"/>
                </a:solidFill>
                <a:latin typeface="Rockwell" panose="02060603020205020403" pitchFamily="18" charset="77"/>
                <a:ea typeface="Rubik"/>
                <a:cs typeface="Rubik"/>
                <a:sym typeface="Rubik"/>
              </a:endParaRPr>
            </a:p>
            <a:p>
              <a:pPr marL="171450" marR="0" lvl="0" indent="-107950" algn="l" rtl="0">
                <a:spcBef>
                  <a:spcPts val="0"/>
                </a:spcBef>
                <a:spcAft>
                  <a:spcPts val="0"/>
                </a:spcAft>
                <a:buClr>
                  <a:schemeClr val="dk1"/>
                </a:buClr>
                <a:buSzPts val="1000"/>
                <a:buFont typeface="Arial"/>
                <a:buNone/>
              </a:pPr>
              <a:endParaRPr sz="1200" dirty="0">
                <a:solidFill>
                  <a:schemeClr val="tx1"/>
                </a:solidFill>
                <a:latin typeface="Rockwell" panose="02060603020205020403" pitchFamily="18" charset="77"/>
                <a:ea typeface="Rubik"/>
                <a:cs typeface="Rubik"/>
                <a:sym typeface="Rubik"/>
              </a:endParaRPr>
            </a:p>
          </p:txBody>
        </p:sp>
        <p:sp>
          <p:nvSpPr>
            <p:cNvPr id="83" name="Google Shape;172;g7c2dd29eeb_0_0">
              <a:extLst>
                <a:ext uri="{FF2B5EF4-FFF2-40B4-BE49-F238E27FC236}">
                  <a16:creationId xmlns:a16="http://schemas.microsoft.com/office/drawing/2014/main" id="{961F29ED-D568-FC43-8786-8CED5A5256D6}"/>
                </a:ext>
              </a:extLst>
            </p:cNvPr>
            <p:cNvSpPr txBox="1"/>
            <p:nvPr/>
          </p:nvSpPr>
          <p:spPr>
            <a:xfrm>
              <a:off x="1985515" y="4307149"/>
              <a:ext cx="24711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chemeClr val="tx1"/>
                  </a:solidFill>
                  <a:latin typeface="Rockwell" panose="02060603020205020403" pitchFamily="18" charset="77"/>
                  <a:ea typeface="Rubik"/>
                  <a:cs typeface="Rubik"/>
                  <a:sym typeface="Rubik"/>
                </a:rPr>
                <a:t>Jest</a:t>
              </a:r>
              <a:endParaRPr b="1" dirty="0">
                <a:solidFill>
                  <a:schemeClr val="tx1"/>
                </a:solidFill>
                <a:latin typeface="Rockwell" panose="02060603020205020403" pitchFamily="18" charset="77"/>
                <a:ea typeface="Rubik"/>
                <a:cs typeface="Rubik"/>
                <a:sym typeface="Rubik"/>
              </a:endParaRPr>
            </a:p>
          </p:txBody>
        </p:sp>
      </p:grpSp>
      <p:grpSp>
        <p:nvGrpSpPr>
          <p:cNvPr id="84" name="Google Shape;173;g7c2dd29eeb_0_0">
            <a:extLst>
              <a:ext uri="{FF2B5EF4-FFF2-40B4-BE49-F238E27FC236}">
                <a16:creationId xmlns:a16="http://schemas.microsoft.com/office/drawing/2014/main" id="{987D9759-E7FF-F342-94FC-A14F40BD01E9}"/>
              </a:ext>
            </a:extLst>
          </p:cNvPr>
          <p:cNvGrpSpPr/>
          <p:nvPr/>
        </p:nvGrpSpPr>
        <p:grpSpPr>
          <a:xfrm>
            <a:off x="7713419" y="1714390"/>
            <a:ext cx="1901486" cy="2118155"/>
            <a:chOff x="1985515" y="4307149"/>
            <a:chExt cx="2471100" cy="2118155"/>
          </a:xfrm>
        </p:grpSpPr>
        <p:sp>
          <p:nvSpPr>
            <p:cNvPr id="85" name="Google Shape;174;g7c2dd29eeb_0_0">
              <a:extLst>
                <a:ext uri="{FF2B5EF4-FFF2-40B4-BE49-F238E27FC236}">
                  <a16:creationId xmlns:a16="http://schemas.microsoft.com/office/drawing/2014/main" id="{E2AB6B2D-C1B8-4F48-B0F1-03113502E211}"/>
                </a:ext>
              </a:extLst>
            </p:cNvPr>
            <p:cNvSpPr txBox="1"/>
            <p:nvPr/>
          </p:nvSpPr>
          <p:spPr>
            <a:xfrm>
              <a:off x="2021215" y="4794204"/>
              <a:ext cx="2435400" cy="16311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a:buChar char="•"/>
              </a:pPr>
              <a:r>
                <a:rPr lang="en-US" sz="1200" dirty="0" err="1">
                  <a:solidFill>
                    <a:schemeClr val="tx1"/>
                  </a:solidFill>
                  <a:latin typeface="Rockwell" panose="02060603020205020403" pitchFamily="18" charset="77"/>
                  <a:ea typeface="Rubik"/>
                  <a:cs typeface="Rubik"/>
                  <a:sym typeface="Rubik"/>
                </a:rPr>
                <a:t>Djikstra’s</a:t>
              </a:r>
              <a:r>
                <a:rPr lang="en-US" sz="1200" dirty="0">
                  <a:solidFill>
                    <a:schemeClr val="tx1"/>
                  </a:solidFill>
                  <a:latin typeface="Rockwell" panose="02060603020205020403" pitchFamily="18" charset="77"/>
                  <a:ea typeface="Rubik"/>
                  <a:cs typeface="Rubik"/>
                  <a:sym typeface="Rubik"/>
                </a:rPr>
                <a:t> Shortest Path Algorithm (Modified)</a:t>
              </a:r>
              <a:endParaRPr sz="1200" dirty="0">
                <a:solidFill>
                  <a:schemeClr val="tx1"/>
                </a:solidFill>
                <a:latin typeface="Rockwell" panose="02060603020205020403" pitchFamily="18" charset="77"/>
                <a:ea typeface="Rubik"/>
                <a:cs typeface="Rubik"/>
                <a:sym typeface="Rubik"/>
              </a:endParaRPr>
            </a:p>
          </p:txBody>
        </p:sp>
        <p:sp>
          <p:nvSpPr>
            <p:cNvPr id="86" name="Google Shape;175;g7c2dd29eeb_0_0">
              <a:extLst>
                <a:ext uri="{FF2B5EF4-FFF2-40B4-BE49-F238E27FC236}">
                  <a16:creationId xmlns:a16="http://schemas.microsoft.com/office/drawing/2014/main" id="{7DC852A5-A299-7148-8145-E0F7EB04AAE4}"/>
                </a:ext>
              </a:extLst>
            </p:cNvPr>
            <p:cNvSpPr txBox="1"/>
            <p:nvPr/>
          </p:nvSpPr>
          <p:spPr>
            <a:xfrm>
              <a:off x="1985515" y="4307149"/>
              <a:ext cx="24711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chemeClr val="tx1"/>
                  </a:solidFill>
                  <a:latin typeface="Rockwell" panose="02060603020205020403" pitchFamily="18" charset="77"/>
                  <a:ea typeface="Rubik"/>
                  <a:cs typeface="Rubik"/>
                  <a:sym typeface="Rubik"/>
                </a:rPr>
                <a:t>Best Path finding Algorithm</a:t>
              </a:r>
              <a:endParaRPr b="1" dirty="0">
                <a:solidFill>
                  <a:schemeClr val="tx1"/>
                </a:solidFill>
                <a:latin typeface="Rockwell" panose="02060603020205020403" pitchFamily="18" charset="77"/>
                <a:ea typeface="Rubik"/>
                <a:cs typeface="Rubik"/>
                <a:sym typeface="Rubik"/>
              </a:endParaRPr>
            </a:p>
          </p:txBody>
        </p:sp>
      </p:grpSp>
      <p:sp>
        <p:nvSpPr>
          <p:cNvPr id="87" name="Google Shape;177;g7c2dd29eeb_0_0">
            <a:extLst>
              <a:ext uri="{FF2B5EF4-FFF2-40B4-BE49-F238E27FC236}">
                <a16:creationId xmlns:a16="http://schemas.microsoft.com/office/drawing/2014/main" id="{5E653A9C-5E67-B742-9EAC-0D2245E9A77D}"/>
              </a:ext>
            </a:extLst>
          </p:cNvPr>
          <p:cNvSpPr txBox="1"/>
          <p:nvPr/>
        </p:nvSpPr>
        <p:spPr>
          <a:xfrm>
            <a:off x="4938045" y="2548230"/>
            <a:ext cx="2248195"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tx1"/>
                </a:solidFill>
                <a:latin typeface="Rockwell" panose="02060603020205020403" pitchFamily="18" charset="77"/>
                <a:ea typeface="Rubik"/>
                <a:cs typeface="Rubik"/>
                <a:sym typeface="Rubik"/>
              </a:rPr>
              <a:t>Machine Learning</a:t>
            </a:r>
            <a:endParaRPr sz="1600" b="1" dirty="0">
              <a:solidFill>
                <a:schemeClr val="tx1"/>
              </a:solidFill>
              <a:latin typeface="Rockwell" panose="02060603020205020403" pitchFamily="18" charset="77"/>
              <a:ea typeface="Rubik"/>
              <a:cs typeface="Rubik"/>
              <a:sym typeface="Rubik"/>
            </a:endParaRPr>
          </a:p>
        </p:txBody>
      </p:sp>
      <p:sp>
        <p:nvSpPr>
          <p:cNvPr id="88" name="Google Shape;178;g7c2dd29eeb_0_0">
            <a:extLst>
              <a:ext uri="{FF2B5EF4-FFF2-40B4-BE49-F238E27FC236}">
                <a16:creationId xmlns:a16="http://schemas.microsoft.com/office/drawing/2014/main" id="{6F9A9B39-C872-CE4A-A499-3D261B88C434}"/>
              </a:ext>
            </a:extLst>
          </p:cNvPr>
          <p:cNvSpPr txBox="1"/>
          <p:nvPr/>
        </p:nvSpPr>
        <p:spPr>
          <a:xfrm>
            <a:off x="7802356" y="3539484"/>
            <a:ext cx="1362386" cy="3186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tx1"/>
                </a:solidFill>
                <a:latin typeface="Rockwell" panose="02060603020205020403" pitchFamily="18" charset="77"/>
                <a:ea typeface="Rubik"/>
                <a:cs typeface="Rubik"/>
                <a:sym typeface="Rubik"/>
              </a:rPr>
              <a:t>Algorithms</a:t>
            </a:r>
            <a:endParaRPr sz="1600" b="1" dirty="0">
              <a:solidFill>
                <a:schemeClr val="tx1"/>
              </a:solidFill>
              <a:latin typeface="Rockwell" panose="02060603020205020403" pitchFamily="18" charset="77"/>
              <a:ea typeface="Rubik"/>
              <a:cs typeface="Rubik"/>
              <a:sym typeface="Rubik"/>
            </a:endParaRPr>
          </a:p>
        </p:txBody>
      </p:sp>
      <p:sp>
        <p:nvSpPr>
          <p:cNvPr id="89" name="Google Shape;179;g7c2dd29eeb_0_0">
            <a:extLst>
              <a:ext uri="{FF2B5EF4-FFF2-40B4-BE49-F238E27FC236}">
                <a16:creationId xmlns:a16="http://schemas.microsoft.com/office/drawing/2014/main" id="{7589CEDC-B400-FC47-ACAF-99A86BB3A13F}"/>
              </a:ext>
            </a:extLst>
          </p:cNvPr>
          <p:cNvSpPr txBox="1"/>
          <p:nvPr/>
        </p:nvSpPr>
        <p:spPr>
          <a:xfrm>
            <a:off x="10331963" y="2495416"/>
            <a:ext cx="1248113"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tx1"/>
                </a:solidFill>
                <a:latin typeface="Rockwell" panose="02060603020205020403" pitchFamily="18" charset="77"/>
                <a:ea typeface="Rubik"/>
                <a:cs typeface="Rubik"/>
                <a:sym typeface="Rubik"/>
              </a:rPr>
              <a:t>Testing</a:t>
            </a:r>
            <a:endParaRPr sz="1600" b="1" dirty="0">
              <a:solidFill>
                <a:schemeClr val="tx1"/>
              </a:solidFill>
              <a:latin typeface="Rockwell" panose="02060603020205020403" pitchFamily="18" charset="77"/>
              <a:ea typeface="Rubik"/>
              <a:cs typeface="Rubik"/>
              <a:sym typeface="Rubik"/>
            </a:endParaRPr>
          </a:p>
        </p:txBody>
      </p:sp>
      <p:grpSp>
        <p:nvGrpSpPr>
          <p:cNvPr id="90" name="Google Shape;180;g7c2dd29eeb_0_0">
            <a:extLst>
              <a:ext uri="{FF2B5EF4-FFF2-40B4-BE49-F238E27FC236}">
                <a16:creationId xmlns:a16="http://schemas.microsoft.com/office/drawing/2014/main" id="{002BE7B4-E6D7-DF46-BB5E-70822F8F3B0E}"/>
              </a:ext>
            </a:extLst>
          </p:cNvPr>
          <p:cNvGrpSpPr/>
          <p:nvPr/>
        </p:nvGrpSpPr>
        <p:grpSpPr>
          <a:xfrm>
            <a:off x="-1" y="2886930"/>
            <a:ext cx="12192001" cy="525263"/>
            <a:chOff x="50169" y="3554585"/>
            <a:chExt cx="10127327" cy="525263"/>
          </a:xfrm>
        </p:grpSpPr>
        <p:sp>
          <p:nvSpPr>
            <p:cNvPr id="91" name="Google Shape;181;g7c2dd29eeb_0_0">
              <a:extLst>
                <a:ext uri="{FF2B5EF4-FFF2-40B4-BE49-F238E27FC236}">
                  <a16:creationId xmlns:a16="http://schemas.microsoft.com/office/drawing/2014/main" id="{3B7C0167-16D9-C04B-B0EE-861316EFF6B6}"/>
                </a:ext>
              </a:extLst>
            </p:cNvPr>
            <p:cNvSpPr/>
            <p:nvPr/>
          </p:nvSpPr>
          <p:spPr>
            <a:xfrm>
              <a:off x="50169" y="3673156"/>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92" name="Google Shape;182;g7c2dd29eeb_0_0">
              <a:extLst>
                <a:ext uri="{FF2B5EF4-FFF2-40B4-BE49-F238E27FC236}">
                  <a16:creationId xmlns:a16="http://schemas.microsoft.com/office/drawing/2014/main" id="{02D5F303-E869-A341-8858-F57A8BE2EBC4}"/>
                </a:ext>
              </a:extLst>
            </p:cNvPr>
            <p:cNvSpPr/>
            <p:nvPr/>
          </p:nvSpPr>
          <p:spPr>
            <a:xfrm rot="10800000">
              <a:off x="2068040" y="3554585"/>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93" name="Google Shape;183;g7c2dd29eeb_0_0">
              <a:extLst>
                <a:ext uri="{FF2B5EF4-FFF2-40B4-BE49-F238E27FC236}">
                  <a16:creationId xmlns:a16="http://schemas.microsoft.com/office/drawing/2014/main" id="{17C5D990-7B9F-324E-A5EA-8579530F6C57}"/>
                </a:ext>
              </a:extLst>
            </p:cNvPr>
            <p:cNvSpPr/>
            <p:nvPr/>
          </p:nvSpPr>
          <p:spPr>
            <a:xfrm>
              <a:off x="4076524" y="3673156"/>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94" name="Google Shape;184;g7c2dd29eeb_0_0">
              <a:extLst>
                <a:ext uri="{FF2B5EF4-FFF2-40B4-BE49-F238E27FC236}">
                  <a16:creationId xmlns:a16="http://schemas.microsoft.com/office/drawing/2014/main" id="{D66E2BF7-4FEE-2944-A855-B321495C07A6}"/>
                </a:ext>
              </a:extLst>
            </p:cNvPr>
            <p:cNvSpPr/>
            <p:nvPr/>
          </p:nvSpPr>
          <p:spPr>
            <a:xfrm rot="10800000">
              <a:off x="6084460" y="3554586"/>
              <a:ext cx="202788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95" name="Google Shape;185;g7c2dd29eeb_0_0">
              <a:extLst>
                <a:ext uri="{FF2B5EF4-FFF2-40B4-BE49-F238E27FC236}">
                  <a16:creationId xmlns:a16="http://schemas.microsoft.com/office/drawing/2014/main" id="{99C287DF-CA74-2A40-AD60-DE2ECB398D10}"/>
                </a:ext>
              </a:extLst>
            </p:cNvPr>
            <p:cNvSpPr/>
            <p:nvPr/>
          </p:nvSpPr>
          <p:spPr>
            <a:xfrm>
              <a:off x="8099306" y="3682034"/>
              <a:ext cx="207819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grpSp>
      <p:pic>
        <p:nvPicPr>
          <p:cNvPr id="96" name="Google Shape;189;g7c2dd29eeb_0_0" descr="Classroom">
            <a:extLst>
              <a:ext uri="{FF2B5EF4-FFF2-40B4-BE49-F238E27FC236}">
                <a16:creationId xmlns:a16="http://schemas.microsoft.com/office/drawing/2014/main" id="{7D9E8F3A-46C2-B744-8860-6EE4D4F0507A}"/>
              </a:ext>
            </a:extLst>
          </p:cNvPr>
          <p:cNvPicPr preferRelativeResize="0"/>
          <p:nvPr/>
        </p:nvPicPr>
        <p:blipFill rotWithShape="1">
          <a:blip r:embed="rId6">
            <a:alphaModFix/>
          </a:blip>
          <a:srcRect/>
          <a:stretch/>
        </p:blipFill>
        <p:spPr>
          <a:xfrm>
            <a:off x="610160" y="1344055"/>
            <a:ext cx="1006758" cy="839696"/>
          </a:xfrm>
          <a:prstGeom prst="rect">
            <a:avLst/>
          </a:prstGeom>
          <a:noFill/>
          <a:ln>
            <a:noFill/>
          </a:ln>
        </p:spPr>
      </p:pic>
      <p:pic>
        <p:nvPicPr>
          <p:cNvPr id="97" name="Google Shape;190;g7c2dd29eeb_0_0" descr="Test tubes">
            <a:extLst>
              <a:ext uri="{FF2B5EF4-FFF2-40B4-BE49-F238E27FC236}">
                <a16:creationId xmlns:a16="http://schemas.microsoft.com/office/drawing/2014/main" id="{E57EFF5D-E9DD-BE4B-83DC-066D46043596}"/>
              </a:ext>
            </a:extLst>
          </p:cNvPr>
          <p:cNvPicPr preferRelativeResize="0"/>
          <p:nvPr/>
        </p:nvPicPr>
        <p:blipFill rotWithShape="1">
          <a:blip r:embed="rId7">
            <a:alphaModFix/>
          </a:blip>
          <a:srcRect/>
          <a:stretch/>
        </p:blipFill>
        <p:spPr>
          <a:xfrm>
            <a:off x="5649142" y="1438340"/>
            <a:ext cx="893715" cy="745411"/>
          </a:xfrm>
          <a:prstGeom prst="rect">
            <a:avLst/>
          </a:prstGeom>
          <a:noFill/>
          <a:ln>
            <a:noFill/>
          </a:ln>
        </p:spPr>
      </p:pic>
      <p:pic>
        <p:nvPicPr>
          <p:cNvPr id="98" name="Google Shape;191;g7c2dd29eeb_0_0" descr="Gears">
            <a:extLst>
              <a:ext uri="{FF2B5EF4-FFF2-40B4-BE49-F238E27FC236}">
                <a16:creationId xmlns:a16="http://schemas.microsoft.com/office/drawing/2014/main" id="{EDE6CA42-A692-D34D-889B-2A8970B95016}"/>
              </a:ext>
            </a:extLst>
          </p:cNvPr>
          <p:cNvPicPr preferRelativeResize="0"/>
          <p:nvPr/>
        </p:nvPicPr>
        <p:blipFill rotWithShape="1">
          <a:blip r:embed="rId8">
            <a:alphaModFix/>
          </a:blip>
          <a:srcRect/>
          <a:stretch/>
        </p:blipFill>
        <p:spPr>
          <a:xfrm>
            <a:off x="3012936" y="4089267"/>
            <a:ext cx="1096325" cy="914400"/>
          </a:xfrm>
          <a:prstGeom prst="rect">
            <a:avLst/>
          </a:prstGeom>
          <a:noFill/>
          <a:ln>
            <a:noFill/>
          </a:ln>
        </p:spPr>
      </p:pic>
      <p:pic>
        <p:nvPicPr>
          <p:cNvPr id="99" name="Google Shape;192;g7c2dd29eeb_0_0" descr="Connections">
            <a:extLst>
              <a:ext uri="{FF2B5EF4-FFF2-40B4-BE49-F238E27FC236}">
                <a16:creationId xmlns:a16="http://schemas.microsoft.com/office/drawing/2014/main" id="{146A372A-0258-5B41-B50A-A9653983C9A8}"/>
              </a:ext>
            </a:extLst>
          </p:cNvPr>
          <p:cNvPicPr preferRelativeResize="0"/>
          <p:nvPr/>
        </p:nvPicPr>
        <p:blipFill rotWithShape="1">
          <a:blip r:embed="rId9">
            <a:alphaModFix/>
          </a:blip>
          <a:srcRect/>
          <a:stretch/>
        </p:blipFill>
        <p:spPr>
          <a:xfrm>
            <a:off x="7947616" y="4112892"/>
            <a:ext cx="1096325" cy="914400"/>
          </a:xfrm>
          <a:prstGeom prst="rect">
            <a:avLst/>
          </a:prstGeom>
          <a:noFill/>
          <a:ln>
            <a:noFill/>
          </a:ln>
        </p:spPr>
      </p:pic>
      <p:pic>
        <p:nvPicPr>
          <p:cNvPr id="100" name="Google Shape;193;g7c2dd29eeb_0_0" descr="Cheers">
            <a:extLst>
              <a:ext uri="{FF2B5EF4-FFF2-40B4-BE49-F238E27FC236}">
                <a16:creationId xmlns:a16="http://schemas.microsoft.com/office/drawing/2014/main" id="{6D2C6F25-08BB-7543-9806-E85B9D4CD931}"/>
              </a:ext>
            </a:extLst>
          </p:cNvPr>
          <p:cNvPicPr preferRelativeResize="0"/>
          <p:nvPr/>
        </p:nvPicPr>
        <p:blipFill rotWithShape="1">
          <a:blip r:embed="rId10">
            <a:alphaModFix/>
          </a:blip>
          <a:srcRect/>
          <a:stretch/>
        </p:blipFill>
        <p:spPr>
          <a:xfrm>
            <a:off x="10386395" y="1344055"/>
            <a:ext cx="1096325" cy="914400"/>
          </a:xfrm>
          <a:prstGeom prst="rect">
            <a:avLst/>
          </a:prstGeom>
          <a:noFill/>
          <a:ln>
            <a:noFill/>
          </a:ln>
        </p:spPr>
      </p:pic>
      <p:grpSp>
        <p:nvGrpSpPr>
          <p:cNvPr id="101" name="Google Shape;164;g7c2dd29eeb_0_0">
            <a:extLst>
              <a:ext uri="{FF2B5EF4-FFF2-40B4-BE49-F238E27FC236}">
                <a16:creationId xmlns:a16="http://schemas.microsoft.com/office/drawing/2014/main" id="{EE9854AA-1647-A648-B5E5-F4E73C7359FE}"/>
              </a:ext>
            </a:extLst>
          </p:cNvPr>
          <p:cNvGrpSpPr/>
          <p:nvPr/>
        </p:nvGrpSpPr>
        <p:grpSpPr>
          <a:xfrm>
            <a:off x="275491" y="3484081"/>
            <a:ext cx="1901486" cy="1544167"/>
            <a:chOff x="1985515" y="4307149"/>
            <a:chExt cx="2471100" cy="1544167"/>
          </a:xfrm>
        </p:grpSpPr>
        <p:sp>
          <p:nvSpPr>
            <p:cNvPr id="102" name="Google Shape;165;g7c2dd29eeb_0_0">
              <a:extLst>
                <a:ext uri="{FF2B5EF4-FFF2-40B4-BE49-F238E27FC236}">
                  <a16:creationId xmlns:a16="http://schemas.microsoft.com/office/drawing/2014/main" id="{2E62DC3D-D51A-4141-B571-67E3E28AC49C}"/>
                </a:ext>
              </a:extLst>
            </p:cNvPr>
            <p:cNvSpPr txBox="1"/>
            <p:nvPr/>
          </p:nvSpPr>
          <p:spPr>
            <a:xfrm>
              <a:off x="2004350" y="4632336"/>
              <a:ext cx="2435400" cy="121898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panose="020B0604020202020204" pitchFamily="34" charset="0"/>
                <a:buChar char="•"/>
              </a:pPr>
              <a:r>
                <a:rPr lang="en-US" sz="1200" dirty="0">
                  <a:solidFill>
                    <a:schemeClr val="tx1"/>
                  </a:solidFill>
                  <a:latin typeface="Rockwell" panose="02060603020205020403" pitchFamily="18" charset="77"/>
                  <a:cs typeface="Rubik"/>
                  <a:sym typeface="Rubik"/>
                </a:rPr>
                <a:t>NUS Next Bus UI</a:t>
              </a:r>
            </a:p>
            <a:p>
              <a:pPr marL="171450" marR="0" lvl="0" indent="-171450" algn="l" rtl="0">
                <a:spcBef>
                  <a:spcPts val="0"/>
                </a:spcBef>
                <a:spcAft>
                  <a:spcPts val="0"/>
                </a:spcAft>
                <a:buClr>
                  <a:srgbClr val="3F3F3F"/>
                </a:buClr>
                <a:buSzPts val="1000"/>
                <a:buFont typeface="Arial"/>
                <a:buChar char="•"/>
              </a:pPr>
              <a:r>
                <a:rPr lang="en-US" sz="1200" dirty="0">
                  <a:solidFill>
                    <a:schemeClr val="tx1"/>
                  </a:solidFill>
                  <a:latin typeface="Rockwell" panose="02060603020205020403" pitchFamily="18" charset="77"/>
                  <a:cs typeface="Rubik"/>
                  <a:sym typeface="Rubik"/>
                </a:rPr>
                <a:t>OS independent </a:t>
              </a:r>
              <a:endParaRPr sz="1200" dirty="0">
                <a:solidFill>
                  <a:schemeClr val="tx1"/>
                </a:solidFill>
                <a:latin typeface="Rockwell" panose="02060603020205020403" pitchFamily="18" charset="77"/>
              </a:endParaRPr>
            </a:p>
          </p:txBody>
        </p:sp>
        <p:sp>
          <p:nvSpPr>
            <p:cNvPr id="103" name="Google Shape;166;g7c2dd29eeb_0_0">
              <a:extLst>
                <a:ext uri="{FF2B5EF4-FFF2-40B4-BE49-F238E27FC236}">
                  <a16:creationId xmlns:a16="http://schemas.microsoft.com/office/drawing/2014/main" id="{7A35FBC8-BE3D-E44B-BD52-9B751273F5F4}"/>
                </a:ext>
              </a:extLst>
            </p:cNvPr>
            <p:cNvSpPr txBox="1"/>
            <p:nvPr/>
          </p:nvSpPr>
          <p:spPr>
            <a:xfrm>
              <a:off x="1985515" y="4307149"/>
              <a:ext cx="24711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chemeClr val="tx1"/>
                  </a:solidFill>
                  <a:latin typeface="Rockwell" panose="02060603020205020403" pitchFamily="18" charset="77"/>
                  <a:ea typeface="Rubik"/>
                  <a:cs typeface="Rubik"/>
                  <a:sym typeface="Rubik"/>
                </a:rPr>
                <a:t>React Native</a:t>
              </a:r>
              <a:endParaRPr b="1" dirty="0">
                <a:solidFill>
                  <a:schemeClr val="tx1"/>
                </a:solidFill>
                <a:latin typeface="Rockwell" panose="02060603020205020403" pitchFamily="18" charset="77"/>
                <a:ea typeface="Rubik"/>
                <a:cs typeface="Rubik"/>
                <a:sym typeface="Rubik"/>
              </a:endParaRPr>
            </a:p>
          </p:txBody>
        </p:sp>
      </p:grpSp>
    </p:spTree>
    <p:extLst>
      <p:ext uri="{BB962C8B-B14F-4D97-AF65-F5344CB8AC3E}">
        <p14:creationId xmlns:p14="http://schemas.microsoft.com/office/powerpoint/2010/main" val="408350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19" name="Google Shape;203;p6">
            <a:extLst>
              <a:ext uri="{FF2B5EF4-FFF2-40B4-BE49-F238E27FC236}">
                <a16:creationId xmlns:a16="http://schemas.microsoft.com/office/drawing/2014/main" id="{7C6CD3DD-D954-FA47-A6E2-DC5455935A03}"/>
              </a:ext>
            </a:extLst>
          </p:cNvPr>
          <p:cNvSpPr/>
          <p:nvPr/>
        </p:nvSpPr>
        <p:spPr>
          <a:xfrm>
            <a:off x="-10650" y="5542967"/>
            <a:ext cx="12213300"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4;p6" descr="A close up of a sign  Description automatically generated">
            <a:extLst>
              <a:ext uri="{FF2B5EF4-FFF2-40B4-BE49-F238E27FC236}">
                <a16:creationId xmlns:a16="http://schemas.microsoft.com/office/drawing/2014/main" id="{13EC7D79-4319-5349-897A-15406F83A754}"/>
              </a:ext>
            </a:extLst>
          </p:cNvPr>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1" name="Google Shape;205;p6">
            <a:extLst>
              <a:ext uri="{FF2B5EF4-FFF2-40B4-BE49-F238E27FC236}">
                <a16:creationId xmlns:a16="http://schemas.microsoft.com/office/drawing/2014/main" id="{6ECFF031-8767-0C4E-89BD-954FC8F6779A}"/>
              </a:ext>
            </a:extLst>
          </p:cNvPr>
          <p:cNvCxnSpPr/>
          <p:nvPr/>
        </p:nvCxnSpPr>
        <p:spPr>
          <a:xfrm>
            <a:off x="893135" y="6273210"/>
            <a:ext cx="9548037" cy="0"/>
          </a:xfrm>
          <a:prstGeom prst="straightConnector1">
            <a:avLst/>
          </a:prstGeom>
          <a:noFill/>
          <a:ln w="76200" cap="flat" cmpd="sng">
            <a:solidFill>
              <a:schemeClr val="dk1"/>
            </a:solidFill>
            <a:prstDash val="solid"/>
            <a:miter lim="800000"/>
            <a:headEnd type="none" w="sm" len="sm"/>
            <a:tailEnd type="triangle" w="med" len="med"/>
          </a:ln>
        </p:spPr>
      </p:cxnSp>
      <p:pic>
        <p:nvPicPr>
          <p:cNvPr id="22" name="Google Shape;206;p6" descr="A close up of a logo  Description automatically generated">
            <a:extLst>
              <a:ext uri="{FF2B5EF4-FFF2-40B4-BE49-F238E27FC236}">
                <a16:creationId xmlns:a16="http://schemas.microsoft.com/office/drawing/2014/main" id="{9F437E4B-583E-D747-897E-20B0ECBF098F}"/>
              </a:ext>
            </a:extLst>
          </p:cNvPr>
          <p:cNvPicPr preferRelativeResize="0"/>
          <p:nvPr/>
        </p:nvPicPr>
        <p:blipFill rotWithShape="1">
          <a:blip r:embed="rId4">
            <a:alphaModFix/>
          </a:blip>
          <a:srcRect/>
          <a:stretch/>
        </p:blipFill>
        <p:spPr>
          <a:xfrm>
            <a:off x="8937111" y="5618271"/>
            <a:ext cx="779719" cy="779719"/>
          </a:xfrm>
          <a:prstGeom prst="rect">
            <a:avLst/>
          </a:prstGeom>
          <a:noFill/>
          <a:ln>
            <a:noFill/>
          </a:ln>
        </p:spPr>
      </p:pic>
      <p:pic>
        <p:nvPicPr>
          <p:cNvPr id="23" name="Google Shape;207;p6" descr="A close up of a logo  Description automatically generated">
            <a:extLst>
              <a:ext uri="{FF2B5EF4-FFF2-40B4-BE49-F238E27FC236}">
                <a16:creationId xmlns:a16="http://schemas.microsoft.com/office/drawing/2014/main" id="{7C0FD93A-1609-8846-B388-062A5302B7BB}"/>
              </a:ext>
            </a:extLst>
          </p:cNvPr>
          <p:cNvPicPr preferRelativeResize="0"/>
          <p:nvPr/>
        </p:nvPicPr>
        <p:blipFill rotWithShape="1">
          <a:blip r:embed="rId5">
            <a:alphaModFix/>
          </a:blip>
          <a:srcRect/>
          <a:stretch/>
        </p:blipFill>
        <p:spPr>
          <a:xfrm>
            <a:off x="1849176" y="5528930"/>
            <a:ext cx="779719" cy="779719"/>
          </a:xfrm>
          <a:prstGeom prst="rect">
            <a:avLst/>
          </a:prstGeom>
          <a:noFill/>
          <a:ln>
            <a:noFill/>
          </a:ln>
        </p:spPr>
      </p:pic>
      <p:pic>
        <p:nvPicPr>
          <p:cNvPr id="24" name="Google Shape;208;p6" descr="A close up of a logo  Description automatically generated">
            <a:extLst>
              <a:ext uri="{FF2B5EF4-FFF2-40B4-BE49-F238E27FC236}">
                <a16:creationId xmlns:a16="http://schemas.microsoft.com/office/drawing/2014/main" id="{AB8B1CAD-E416-6A4E-BE0B-08BFF19E4058}"/>
              </a:ext>
            </a:extLst>
          </p:cNvPr>
          <p:cNvPicPr preferRelativeResize="0"/>
          <p:nvPr/>
        </p:nvPicPr>
        <p:blipFill rotWithShape="1">
          <a:blip r:embed="rId5">
            <a:alphaModFix/>
          </a:blip>
          <a:srcRect/>
          <a:stretch/>
        </p:blipFill>
        <p:spPr>
          <a:xfrm>
            <a:off x="3584936" y="5543108"/>
            <a:ext cx="779719" cy="779719"/>
          </a:xfrm>
          <a:prstGeom prst="rect">
            <a:avLst/>
          </a:prstGeom>
          <a:noFill/>
          <a:ln>
            <a:noFill/>
          </a:ln>
        </p:spPr>
      </p:pic>
      <p:pic>
        <p:nvPicPr>
          <p:cNvPr id="25" name="Google Shape;209;p6" descr="A close up of a logo  Description automatically generated">
            <a:extLst>
              <a:ext uri="{FF2B5EF4-FFF2-40B4-BE49-F238E27FC236}">
                <a16:creationId xmlns:a16="http://schemas.microsoft.com/office/drawing/2014/main" id="{4CDFE289-FAB8-5641-A54D-6003D4EF6346}"/>
              </a:ext>
            </a:extLst>
          </p:cNvPr>
          <p:cNvPicPr preferRelativeResize="0"/>
          <p:nvPr/>
        </p:nvPicPr>
        <p:blipFill rotWithShape="1">
          <a:blip r:embed="rId5">
            <a:alphaModFix/>
          </a:blip>
          <a:srcRect/>
          <a:stretch/>
        </p:blipFill>
        <p:spPr>
          <a:xfrm>
            <a:off x="5320696" y="5536017"/>
            <a:ext cx="779719" cy="779719"/>
          </a:xfrm>
          <a:prstGeom prst="rect">
            <a:avLst/>
          </a:prstGeom>
          <a:noFill/>
          <a:ln>
            <a:noFill/>
          </a:ln>
        </p:spPr>
      </p:pic>
      <p:pic>
        <p:nvPicPr>
          <p:cNvPr id="26" name="Google Shape;210;p6" descr="A close up of a logo  Description automatically generated">
            <a:extLst>
              <a:ext uri="{FF2B5EF4-FFF2-40B4-BE49-F238E27FC236}">
                <a16:creationId xmlns:a16="http://schemas.microsoft.com/office/drawing/2014/main" id="{F6669D84-385D-8644-B7A0-BAEEB23EF9EF}"/>
              </a:ext>
            </a:extLst>
          </p:cNvPr>
          <p:cNvPicPr preferRelativeResize="0"/>
          <p:nvPr/>
        </p:nvPicPr>
        <p:blipFill rotWithShape="1">
          <a:blip r:embed="rId5">
            <a:alphaModFix/>
          </a:blip>
          <a:srcRect/>
          <a:stretch/>
        </p:blipFill>
        <p:spPr>
          <a:xfrm>
            <a:off x="7056456" y="5528930"/>
            <a:ext cx="779719" cy="779719"/>
          </a:xfrm>
          <a:prstGeom prst="rect">
            <a:avLst/>
          </a:prstGeom>
          <a:noFill/>
          <a:ln>
            <a:noFill/>
          </a:ln>
        </p:spPr>
      </p:pic>
      <p:sp>
        <p:nvSpPr>
          <p:cNvPr id="28" name="Google Shape;212;p6">
            <a:extLst>
              <a:ext uri="{FF2B5EF4-FFF2-40B4-BE49-F238E27FC236}">
                <a16:creationId xmlns:a16="http://schemas.microsoft.com/office/drawing/2014/main" id="{C40E3FA3-2E03-034D-AF54-79543CDD2662}"/>
              </a:ext>
            </a:extLst>
          </p:cNvPr>
          <p:cNvSpPr txBox="1"/>
          <p:nvPr/>
        </p:nvSpPr>
        <p:spPr>
          <a:xfrm>
            <a:off x="1448680" y="637731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9" name="Google Shape;213;p6">
            <a:extLst>
              <a:ext uri="{FF2B5EF4-FFF2-40B4-BE49-F238E27FC236}">
                <a16:creationId xmlns:a16="http://schemas.microsoft.com/office/drawing/2014/main" id="{E6DF0F5A-C3BA-D945-B7A7-8FB389F48569}"/>
              </a:ext>
            </a:extLst>
          </p:cNvPr>
          <p:cNvSpPr txBox="1"/>
          <p:nvPr/>
        </p:nvSpPr>
        <p:spPr>
          <a:xfrm>
            <a:off x="3184440" y="6377317"/>
            <a:ext cx="158070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30" name="Google Shape;214;p6">
            <a:extLst>
              <a:ext uri="{FF2B5EF4-FFF2-40B4-BE49-F238E27FC236}">
                <a16:creationId xmlns:a16="http://schemas.microsoft.com/office/drawing/2014/main" id="{9A11D751-126B-444B-BA7E-7DA4F0A826F6}"/>
              </a:ext>
            </a:extLst>
          </p:cNvPr>
          <p:cNvSpPr txBox="1"/>
          <p:nvPr/>
        </p:nvSpPr>
        <p:spPr>
          <a:xfrm>
            <a:off x="492020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31" name="Google Shape;215;p6">
            <a:extLst>
              <a:ext uri="{FF2B5EF4-FFF2-40B4-BE49-F238E27FC236}">
                <a16:creationId xmlns:a16="http://schemas.microsoft.com/office/drawing/2014/main" id="{02A8D60A-D8A0-814B-ABFA-4BCA404B66DA}"/>
              </a:ext>
            </a:extLst>
          </p:cNvPr>
          <p:cNvSpPr txBox="1"/>
          <p:nvPr/>
        </p:nvSpPr>
        <p:spPr>
          <a:xfrm>
            <a:off x="665596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Rockwell"/>
                <a:ea typeface="Rockwell"/>
                <a:cs typeface="Rockwell"/>
                <a:sym typeface="Rockwell"/>
              </a:rPr>
              <a:t>Tools</a:t>
            </a:r>
            <a:endParaRPr sz="1400" b="0" i="0" u="none" strike="noStrike" cap="none">
              <a:solidFill>
                <a:srgbClr val="000000"/>
              </a:solidFill>
              <a:latin typeface="Arial"/>
              <a:ea typeface="Arial"/>
              <a:cs typeface="Arial"/>
              <a:sym typeface="Arial"/>
            </a:endParaRPr>
          </a:p>
        </p:txBody>
      </p:sp>
      <p:sp>
        <p:nvSpPr>
          <p:cNvPr id="32" name="Google Shape;216;p6">
            <a:extLst>
              <a:ext uri="{FF2B5EF4-FFF2-40B4-BE49-F238E27FC236}">
                <a16:creationId xmlns:a16="http://schemas.microsoft.com/office/drawing/2014/main" id="{EE35EFC8-D81B-8E4D-92C7-218C28D6598A}"/>
              </a:ext>
            </a:extLst>
          </p:cNvPr>
          <p:cNvSpPr txBox="1"/>
          <p:nvPr/>
        </p:nvSpPr>
        <p:spPr>
          <a:xfrm>
            <a:off x="8391726" y="6386700"/>
            <a:ext cx="1832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sp>
        <p:nvSpPr>
          <p:cNvPr id="57" name="Google Shape;336;p10">
            <a:extLst>
              <a:ext uri="{FF2B5EF4-FFF2-40B4-BE49-F238E27FC236}">
                <a16:creationId xmlns:a16="http://schemas.microsoft.com/office/drawing/2014/main" id="{A31FC05A-86CC-374B-948A-C9660EEBFF11}"/>
              </a:ext>
            </a:extLst>
          </p:cNvPr>
          <p:cNvSpPr txBox="1"/>
          <p:nvPr/>
        </p:nvSpPr>
        <p:spPr>
          <a:xfrm>
            <a:off x="433458" y="3857139"/>
            <a:ext cx="23751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Train models</a:t>
            </a:r>
            <a:endParaRPr sz="1400" b="0" i="0" u="none" strike="noStrike" cap="none" dirty="0">
              <a:solidFill>
                <a:srgbClr val="000000"/>
              </a:solidFill>
              <a:latin typeface="Arial"/>
              <a:ea typeface="Arial"/>
              <a:cs typeface="Arial"/>
              <a:sym typeface="Arial"/>
            </a:endParaRPr>
          </a:p>
        </p:txBody>
      </p:sp>
      <p:sp>
        <p:nvSpPr>
          <p:cNvPr id="58" name="Google Shape;337;p10">
            <a:extLst>
              <a:ext uri="{FF2B5EF4-FFF2-40B4-BE49-F238E27FC236}">
                <a16:creationId xmlns:a16="http://schemas.microsoft.com/office/drawing/2014/main" id="{FBCF491E-B9F7-0348-AE4A-2EA0A302E977}"/>
              </a:ext>
            </a:extLst>
          </p:cNvPr>
          <p:cNvSpPr txBox="1"/>
          <p:nvPr/>
        </p:nvSpPr>
        <p:spPr>
          <a:xfrm>
            <a:off x="9257697" y="3887700"/>
            <a:ext cx="2165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Google Maps</a:t>
            </a:r>
            <a:endParaRPr sz="1400" b="0" i="0" u="none" strike="noStrike" cap="none" dirty="0">
              <a:solidFill>
                <a:srgbClr val="000000"/>
              </a:solidFill>
              <a:latin typeface="Arial"/>
              <a:ea typeface="Arial"/>
              <a:cs typeface="Arial"/>
              <a:sym typeface="Arial"/>
            </a:endParaRPr>
          </a:p>
        </p:txBody>
      </p:sp>
      <p:sp>
        <p:nvSpPr>
          <p:cNvPr id="61" name="Google Shape;340;p10">
            <a:extLst>
              <a:ext uri="{FF2B5EF4-FFF2-40B4-BE49-F238E27FC236}">
                <a16:creationId xmlns:a16="http://schemas.microsoft.com/office/drawing/2014/main" id="{42862951-FE42-D540-9559-81F84DC8F792}"/>
              </a:ext>
            </a:extLst>
          </p:cNvPr>
          <p:cNvSpPr txBox="1"/>
          <p:nvPr/>
        </p:nvSpPr>
        <p:spPr>
          <a:xfrm>
            <a:off x="4963522" y="3885571"/>
            <a:ext cx="24681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Integrate timetables</a:t>
            </a:r>
            <a:endParaRPr sz="1400" b="0" i="0" u="none" strike="noStrike" cap="none" dirty="0">
              <a:solidFill>
                <a:srgbClr val="000000"/>
              </a:solidFill>
              <a:latin typeface="Arial"/>
              <a:ea typeface="Arial"/>
              <a:cs typeface="Arial"/>
              <a:sym typeface="Arial"/>
            </a:endParaRPr>
          </a:p>
        </p:txBody>
      </p:sp>
      <p:pic>
        <p:nvPicPr>
          <p:cNvPr id="6" name="Picture 5" descr="A close up of a sign&#10;&#10;Description automatically generated">
            <a:extLst>
              <a:ext uri="{FF2B5EF4-FFF2-40B4-BE49-F238E27FC236}">
                <a16:creationId xmlns:a16="http://schemas.microsoft.com/office/drawing/2014/main" id="{8F63F1DC-7EBB-C141-9048-46FD6123F803}"/>
              </a:ext>
            </a:extLst>
          </p:cNvPr>
          <p:cNvPicPr>
            <a:picLocks noChangeAspect="1"/>
          </p:cNvPicPr>
          <p:nvPr/>
        </p:nvPicPr>
        <p:blipFill>
          <a:blip r:embed="rId6"/>
          <a:stretch>
            <a:fillRect/>
          </a:stretch>
        </p:blipFill>
        <p:spPr>
          <a:xfrm>
            <a:off x="9244891" y="1435703"/>
            <a:ext cx="2399271" cy="2399271"/>
          </a:xfrm>
          <a:prstGeom prst="rect">
            <a:avLst/>
          </a:prstGeom>
        </p:spPr>
      </p:pic>
      <p:pic>
        <p:nvPicPr>
          <p:cNvPr id="8" name="Picture 7" descr="A close up of a logo&#10;&#10;Description automatically generated">
            <a:extLst>
              <a:ext uri="{FF2B5EF4-FFF2-40B4-BE49-F238E27FC236}">
                <a16:creationId xmlns:a16="http://schemas.microsoft.com/office/drawing/2014/main" id="{B9A8BCC6-1524-7841-922B-4F3E3DAAC5A2}"/>
              </a:ext>
            </a:extLst>
          </p:cNvPr>
          <p:cNvPicPr>
            <a:picLocks noChangeAspect="1"/>
          </p:cNvPicPr>
          <p:nvPr/>
        </p:nvPicPr>
        <p:blipFill>
          <a:blip r:embed="rId7"/>
          <a:stretch>
            <a:fillRect/>
          </a:stretch>
        </p:blipFill>
        <p:spPr>
          <a:xfrm>
            <a:off x="-383116" y="645628"/>
            <a:ext cx="4140200" cy="4140200"/>
          </a:xfrm>
          <a:prstGeom prst="rect">
            <a:avLst/>
          </a:prstGeom>
        </p:spPr>
      </p:pic>
      <p:pic>
        <p:nvPicPr>
          <p:cNvPr id="9" name="Picture 8">
            <a:extLst>
              <a:ext uri="{FF2B5EF4-FFF2-40B4-BE49-F238E27FC236}">
                <a16:creationId xmlns:a16="http://schemas.microsoft.com/office/drawing/2014/main" id="{034284DE-8D3E-2644-B23D-9D1D82F8205D}"/>
              </a:ext>
            </a:extLst>
          </p:cNvPr>
          <p:cNvPicPr>
            <a:picLocks noChangeAspect="1"/>
          </p:cNvPicPr>
          <p:nvPr/>
        </p:nvPicPr>
        <p:blipFill>
          <a:blip r:embed="rId8"/>
          <a:stretch>
            <a:fillRect/>
          </a:stretch>
        </p:blipFill>
        <p:spPr>
          <a:xfrm>
            <a:off x="4146945" y="2167655"/>
            <a:ext cx="3670443" cy="989943"/>
          </a:xfrm>
          <a:prstGeom prst="rect">
            <a:avLst/>
          </a:prstGeom>
        </p:spPr>
      </p:pic>
    </p:spTree>
    <p:extLst>
      <p:ext uri="{BB962C8B-B14F-4D97-AF65-F5344CB8AC3E}">
        <p14:creationId xmlns:p14="http://schemas.microsoft.com/office/powerpoint/2010/main" val="2995098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a:off x="-21266" y="5555102"/>
            <a:ext cx="12213301"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p7"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42" name="Google Shape;242;p7"/>
          <p:cNvCxnSpPr/>
          <p:nvPr/>
        </p:nvCxnSpPr>
        <p:spPr>
          <a:xfrm>
            <a:off x="893135" y="6273210"/>
            <a:ext cx="9548100" cy="0"/>
          </a:xfrm>
          <a:prstGeom prst="straightConnector1">
            <a:avLst/>
          </a:prstGeom>
          <a:noFill/>
          <a:ln w="76200" cap="flat" cmpd="sng">
            <a:solidFill>
              <a:schemeClr val="dk1"/>
            </a:solidFill>
            <a:prstDash val="solid"/>
            <a:miter lim="800000"/>
            <a:headEnd type="none" w="sm" len="sm"/>
            <a:tailEnd type="triangle" w="med" len="med"/>
          </a:ln>
        </p:spPr>
      </p:cxnSp>
      <p:pic>
        <p:nvPicPr>
          <p:cNvPr id="244" name="Google Shape;244;p7" descr="A close up of a logo  Description automatically generated"/>
          <p:cNvPicPr preferRelativeResize="0"/>
          <p:nvPr/>
        </p:nvPicPr>
        <p:blipFill rotWithShape="1">
          <a:blip r:embed="rId4">
            <a:alphaModFix/>
          </a:blip>
          <a:srcRect/>
          <a:stretch/>
        </p:blipFill>
        <p:spPr>
          <a:xfrm>
            <a:off x="1849176" y="5528930"/>
            <a:ext cx="779718" cy="779718"/>
          </a:xfrm>
          <a:prstGeom prst="rect">
            <a:avLst/>
          </a:prstGeom>
          <a:noFill/>
          <a:ln>
            <a:noFill/>
          </a:ln>
        </p:spPr>
      </p:pic>
      <p:pic>
        <p:nvPicPr>
          <p:cNvPr id="245" name="Google Shape;245;p7" descr="A close up of a logo  Description automatically generated"/>
          <p:cNvPicPr preferRelativeResize="0"/>
          <p:nvPr/>
        </p:nvPicPr>
        <p:blipFill rotWithShape="1">
          <a:blip r:embed="rId4">
            <a:alphaModFix/>
          </a:blip>
          <a:srcRect/>
          <a:stretch/>
        </p:blipFill>
        <p:spPr>
          <a:xfrm>
            <a:off x="3584936" y="5543108"/>
            <a:ext cx="779718" cy="779718"/>
          </a:xfrm>
          <a:prstGeom prst="rect">
            <a:avLst/>
          </a:prstGeom>
          <a:noFill/>
          <a:ln>
            <a:noFill/>
          </a:ln>
        </p:spPr>
      </p:pic>
      <p:pic>
        <p:nvPicPr>
          <p:cNvPr id="246" name="Google Shape;246;p7" descr="A close up of a logo  Description automatically generated"/>
          <p:cNvPicPr preferRelativeResize="0"/>
          <p:nvPr/>
        </p:nvPicPr>
        <p:blipFill rotWithShape="1">
          <a:blip r:embed="rId4">
            <a:alphaModFix/>
          </a:blip>
          <a:srcRect/>
          <a:stretch/>
        </p:blipFill>
        <p:spPr>
          <a:xfrm>
            <a:off x="5320696" y="5536017"/>
            <a:ext cx="779718" cy="779718"/>
          </a:xfrm>
          <a:prstGeom prst="rect">
            <a:avLst/>
          </a:prstGeom>
          <a:noFill/>
          <a:ln>
            <a:noFill/>
          </a:ln>
        </p:spPr>
      </p:pic>
      <p:pic>
        <p:nvPicPr>
          <p:cNvPr id="247" name="Google Shape;247;p7" descr="A close up of a logo  Description automatically generated"/>
          <p:cNvPicPr preferRelativeResize="0"/>
          <p:nvPr/>
        </p:nvPicPr>
        <p:blipFill rotWithShape="1">
          <a:blip r:embed="rId4">
            <a:alphaModFix/>
          </a:blip>
          <a:srcRect/>
          <a:stretch/>
        </p:blipFill>
        <p:spPr>
          <a:xfrm>
            <a:off x="7056456" y="5528930"/>
            <a:ext cx="779718" cy="779718"/>
          </a:xfrm>
          <a:prstGeom prst="rect">
            <a:avLst/>
          </a:prstGeom>
          <a:noFill/>
          <a:ln>
            <a:noFill/>
          </a:ln>
        </p:spPr>
      </p:pic>
      <p:pic>
        <p:nvPicPr>
          <p:cNvPr id="248" name="Google Shape;248;p7" descr="A close up of a logo  Description automatically generated"/>
          <p:cNvPicPr preferRelativeResize="0"/>
          <p:nvPr/>
        </p:nvPicPr>
        <p:blipFill rotWithShape="1">
          <a:blip r:embed="rId4">
            <a:alphaModFix/>
          </a:blip>
          <a:srcRect/>
          <a:stretch/>
        </p:blipFill>
        <p:spPr>
          <a:xfrm>
            <a:off x="8792216" y="5536016"/>
            <a:ext cx="779718" cy="779718"/>
          </a:xfrm>
          <a:prstGeom prst="rect">
            <a:avLst/>
          </a:prstGeom>
          <a:noFill/>
          <a:ln>
            <a:noFill/>
          </a:ln>
        </p:spPr>
      </p:pic>
      <p:sp>
        <p:nvSpPr>
          <p:cNvPr id="249" name="Google Shape;249;p7"/>
          <p:cNvSpPr txBox="1"/>
          <p:nvPr/>
        </p:nvSpPr>
        <p:spPr>
          <a:xfrm>
            <a:off x="144868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50" name="Google Shape;250;p7"/>
          <p:cNvSpPr txBox="1"/>
          <p:nvPr/>
        </p:nvSpPr>
        <p:spPr>
          <a:xfrm>
            <a:off x="318444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251" name="Google Shape;251;p7"/>
          <p:cNvSpPr txBox="1"/>
          <p:nvPr/>
        </p:nvSpPr>
        <p:spPr>
          <a:xfrm>
            <a:off x="492020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err="1">
                <a:solidFill>
                  <a:srgbClr val="AC2CA4"/>
                </a:solidFill>
                <a:latin typeface="Rockwell"/>
                <a:ea typeface="Rockwell"/>
                <a:cs typeface="Rockwell"/>
                <a:sym typeface="Rockwell"/>
              </a:rPr>
              <a:t>NoSqueeze</a:t>
            </a:r>
            <a:endParaRPr sz="1800" b="1" i="0" u="none" strike="noStrike" cap="none" dirty="0">
              <a:solidFill>
                <a:srgbClr val="AC2CA4"/>
              </a:solidFill>
              <a:latin typeface="Rockwell"/>
              <a:ea typeface="Rockwell"/>
              <a:cs typeface="Rockwell"/>
              <a:sym typeface="Rockwell"/>
            </a:endParaRPr>
          </a:p>
        </p:txBody>
      </p:sp>
      <p:sp>
        <p:nvSpPr>
          <p:cNvPr id="252" name="Google Shape;252;p7"/>
          <p:cNvSpPr txBox="1"/>
          <p:nvPr/>
        </p:nvSpPr>
        <p:spPr>
          <a:xfrm>
            <a:off x="665596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Tools</a:t>
            </a:r>
            <a:endParaRPr sz="1400" b="0" i="0" u="none" strike="noStrike" cap="none" dirty="0">
              <a:solidFill>
                <a:srgbClr val="000000"/>
              </a:solidFill>
              <a:latin typeface="Arial"/>
              <a:ea typeface="Arial"/>
              <a:cs typeface="Arial"/>
              <a:sym typeface="Arial"/>
            </a:endParaRPr>
          </a:p>
        </p:txBody>
      </p:sp>
      <p:sp>
        <p:nvSpPr>
          <p:cNvPr id="253" name="Google Shape;253;p7"/>
          <p:cNvSpPr txBox="1"/>
          <p:nvPr/>
        </p:nvSpPr>
        <p:spPr>
          <a:xfrm>
            <a:off x="8391720" y="6386699"/>
            <a:ext cx="175812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pic>
        <p:nvPicPr>
          <p:cNvPr id="16" name="Google Shape;479;p19" descr="A close up of a sign  Description automatically generated">
            <a:extLst>
              <a:ext uri="{FF2B5EF4-FFF2-40B4-BE49-F238E27FC236}">
                <a16:creationId xmlns:a16="http://schemas.microsoft.com/office/drawing/2014/main" id="{7ABE343C-D29F-5545-B740-3E63254A2AD6}"/>
              </a:ext>
            </a:extLst>
          </p:cNvPr>
          <p:cNvPicPr preferRelativeResize="0"/>
          <p:nvPr/>
        </p:nvPicPr>
        <p:blipFill rotWithShape="1">
          <a:blip r:embed="rId3">
            <a:alphaModFix/>
          </a:blip>
          <a:srcRect/>
          <a:stretch/>
        </p:blipFill>
        <p:spPr>
          <a:xfrm>
            <a:off x="3584936" y="825008"/>
            <a:ext cx="4388825" cy="4027325"/>
          </a:xfrm>
          <a:prstGeom prst="rect">
            <a:avLst/>
          </a:prstGeom>
          <a:noFill/>
          <a:ln>
            <a:noFill/>
          </a:ln>
        </p:spPr>
      </p:pic>
      <p:pic>
        <p:nvPicPr>
          <p:cNvPr id="17" name="Google Shape;206;p6" descr="A close up of a logo  Description automatically generated">
            <a:extLst>
              <a:ext uri="{FF2B5EF4-FFF2-40B4-BE49-F238E27FC236}">
                <a16:creationId xmlns:a16="http://schemas.microsoft.com/office/drawing/2014/main" id="{0A0AC214-E4F1-0341-9D16-BA099CF9E1D5}"/>
              </a:ext>
            </a:extLst>
          </p:cNvPr>
          <p:cNvPicPr preferRelativeResize="0"/>
          <p:nvPr/>
        </p:nvPicPr>
        <p:blipFill rotWithShape="1">
          <a:blip r:embed="rId5">
            <a:alphaModFix/>
          </a:blip>
          <a:srcRect/>
          <a:stretch/>
        </p:blipFill>
        <p:spPr>
          <a:xfrm>
            <a:off x="9635142" y="5614410"/>
            <a:ext cx="779719" cy="779719"/>
          </a:xfrm>
          <a:prstGeom prst="rect">
            <a:avLst/>
          </a:prstGeom>
          <a:noFill/>
          <a:ln>
            <a:noFill/>
          </a:ln>
        </p:spPr>
      </p:pic>
    </p:spTree>
    <p:extLst>
      <p:ext uri="{BB962C8B-B14F-4D97-AF65-F5344CB8AC3E}">
        <p14:creationId xmlns:p14="http://schemas.microsoft.com/office/powerpoint/2010/main" val="234489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7c2dd29eeb_0_0"/>
          <p:cNvSpPr txBox="1"/>
          <p:nvPr/>
        </p:nvSpPr>
        <p:spPr>
          <a:xfrm>
            <a:off x="384833" y="3184844"/>
            <a:ext cx="1673679"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dk1"/>
                </a:solidFill>
                <a:latin typeface="Rockwell" panose="02060603020205020403" pitchFamily="18" charset="77"/>
                <a:ea typeface="Rubik"/>
                <a:cs typeface="Rubik"/>
                <a:sym typeface="Rubik"/>
              </a:rPr>
              <a:t>User Interface</a:t>
            </a:r>
            <a:endParaRPr sz="1600" b="1" dirty="0">
              <a:solidFill>
                <a:schemeClr val="dk1"/>
              </a:solidFill>
              <a:latin typeface="Rockwell" panose="02060603020205020403" pitchFamily="18" charset="77"/>
              <a:ea typeface="Rubik"/>
              <a:cs typeface="Rubik"/>
              <a:sym typeface="Rubik"/>
            </a:endParaRPr>
          </a:p>
        </p:txBody>
      </p:sp>
      <p:sp>
        <p:nvSpPr>
          <p:cNvPr id="155" name="Google Shape;155;g7c2dd29eeb_0_0"/>
          <p:cNvSpPr txBox="1"/>
          <p:nvPr/>
        </p:nvSpPr>
        <p:spPr>
          <a:xfrm>
            <a:off x="2951795" y="4314437"/>
            <a:ext cx="1248113"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dk1"/>
                </a:solidFill>
                <a:latin typeface="Rockwell" panose="02060603020205020403" pitchFamily="18" charset="77"/>
                <a:ea typeface="Rubik"/>
                <a:cs typeface="Rubik"/>
                <a:sym typeface="Rubik"/>
              </a:rPr>
              <a:t>Backend</a:t>
            </a:r>
            <a:endParaRPr sz="1600" b="1" dirty="0">
              <a:solidFill>
                <a:schemeClr val="dk1"/>
              </a:solidFill>
              <a:latin typeface="Rockwell" panose="02060603020205020403" pitchFamily="18" charset="77"/>
              <a:ea typeface="Rubik"/>
              <a:cs typeface="Rubik"/>
              <a:sym typeface="Rubik"/>
            </a:endParaRPr>
          </a:p>
        </p:txBody>
      </p:sp>
      <p:sp>
        <p:nvSpPr>
          <p:cNvPr id="156" name="Google Shape;156;g7c2dd29eeb_0_0"/>
          <p:cNvSpPr/>
          <p:nvPr/>
        </p:nvSpPr>
        <p:spPr>
          <a:xfrm>
            <a:off x="702922" y="2058442"/>
            <a:ext cx="893822" cy="745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Rockwell" panose="02060603020205020403" pitchFamily="18" charset="77"/>
              <a:ea typeface="Calibri"/>
              <a:cs typeface="Calibri"/>
              <a:sym typeface="Calibri"/>
            </a:endParaRPr>
          </a:p>
        </p:txBody>
      </p:sp>
      <p:sp>
        <p:nvSpPr>
          <p:cNvPr id="157" name="Google Shape;157;g7c2dd29eeb_0_0"/>
          <p:cNvSpPr/>
          <p:nvPr/>
        </p:nvSpPr>
        <p:spPr>
          <a:xfrm>
            <a:off x="5642093" y="2093733"/>
            <a:ext cx="893822" cy="745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Rockwell" panose="02060603020205020403" pitchFamily="18" charset="77"/>
              <a:ea typeface="Calibri"/>
              <a:cs typeface="Calibri"/>
              <a:sym typeface="Calibri"/>
            </a:endParaRPr>
          </a:p>
        </p:txBody>
      </p:sp>
      <p:sp>
        <p:nvSpPr>
          <p:cNvPr id="158" name="Google Shape;158;g7c2dd29eeb_0_0"/>
          <p:cNvSpPr/>
          <p:nvPr/>
        </p:nvSpPr>
        <p:spPr>
          <a:xfrm>
            <a:off x="10479727" y="2050874"/>
            <a:ext cx="893822" cy="745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Rockwell" panose="02060603020205020403" pitchFamily="18" charset="77"/>
              <a:ea typeface="Calibri"/>
              <a:cs typeface="Calibri"/>
              <a:sym typeface="Calibri"/>
            </a:endParaRPr>
          </a:p>
        </p:txBody>
      </p:sp>
      <p:sp>
        <p:nvSpPr>
          <p:cNvPr id="159" name="Google Shape;159;g7c2dd29eeb_0_0"/>
          <p:cNvSpPr/>
          <p:nvPr/>
        </p:nvSpPr>
        <p:spPr>
          <a:xfrm>
            <a:off x="3112874" y="4848077"/>
            <a:ext cx="893822" cy="745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Rockwell" panose="02060603020205020403" pitchFamily="18" charset="77"/>
              <a:ea typeface="Calibri"/>
              <a:cs typeface="Calibri"/>
              <a:sym typeface="Calibri"/>
            </a:endParaRPr>
          </a:p>
        </p:txBody>
      </p:sp>
      <p:sp>
        <p:nvSpPr>
          <p:cNvPr id="160" name="Google Shape;160;g7c2dd29eeb_0_0"/>
          <p:cNvSpPr/>
          <p:nvPr/>
        </p:nvSpPr>
        <p:spPr>
          <a:xfrm>
            <a:off x="8036638" y="4868108"/>
            <a:ext cx="893822" cy="745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Rockwell" panose="02060603020205020403" pitchFamily="18" charset="77"/>
              <a:ea typeface="Calibri"/>
              <a:cs typeface="Calibri"/>
              <a:sym typeface="Calibri"/>
            </a:endParaRPr>
          </a:p>
        </p:txBody>
      </p:sp>
      <p:grpSp>
        <p:nvGrpSpPr>
          <p:cNvPr id="164" name="Google Shape;164;g7c2dd29eeb_0_0"/>
          <p:cNvGrpSpPr/>
          <p:nvPr/>
        </p:nvGrpSpPr>
        <p:grpSpPr>
          <a:xfrm>
            <a:off x="2776080" y="2378367"/>
            <a:ext cx="1901486" cy="1544167"/>
            <a:chOff x="1985515" y="4307149"/>
            <a:chExt cx="2471100" cy="1544167"/>
          </a:xfrm>
        </p:grpSpPr>
        <p:sp>
          <p:nvSpPr>
            <p:cNvPr id="165" name="Google Shape;165;g7c2dd29eeb_0_0"/>
            <p:cNvSpPr txBox="1"/>
            <p:nvPr/>
          </p:nvSpPr>
          <p:spPr>
            <a:xfrm>
              <a:off x="2004350" y="4681616"/>
              <a:ext cx="2435400" cy="11697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a:buChar char="•"/>
              </a:pPr>
              <a:r>
                <a:rPr lang="en-US" sz="1200" dirty="0">
                  <a:solidFill>
                    <a:srgbClr val="3F3F3F"/>
                  </a:solidFill>
                  <a:latin typeface="Rockwell" panose="02060603020205020403" pitchFamily="18" charset="77"/>
                  <a:ea typeface="Rubik"/>
                  <a:cs typeface="Rubik"/>
                  <a:sym typeface="Rubik"/>
                </a:rPr>
                <a:t>Server and routing</a:t>
              </a:r>
              <a:endParaRPr sz="1200" dirty="0">
                <a:latin typeface="Rockwell" panose="02060603020205020403" pitchFamily="18" charset="77"/>
              </a:endParaRPr>
            </a:p>
            <a:p>
              <a:pPr marL="457200" marR="0" lvl="0" indent="0" algn="l" rtl="0">
                <a:spcBef>
                  <a:spcPts val="0"/>
                </a:spcBef>
                <a:spcAft>
                  <a:spcPts val="0"/>
                </a:spcAft>
                <a:buNone/>
              </a:pPr>
              <a:endParaRPr dirty="0">
                <a:latin typeface="Rockwell" panose="02060603020205020403" pitchFamily="18" charset="77"/>
              </a:endParaRPr>
            </a:p>
          </p:txBody>
        </p:sp>
        <p:sp>
          <p:nvSpPr>
            <p:cNvPr id="166" name="Google Shape;166;g7c2dd29eeb_0_0"/>
            <p:cNvSpPr txBox="1"/>
            <p:nvPr/>
          </p:nvSpPr>
          <p:spPr>
            <a:xfrm>
              <a:off x="1985515" y="4307149"/>
              <a:ext cx="24711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3F3F3F"/>
                  </a:solidFill>
                  <a:latin typeface="Rockwell" panose="02060603020205020403" pitchFamily="18" charset="77"/>
                  <a:ea typeface="Rubik"/>
                  <a:cs typeface="Rubik"/>
                  <a:sym typeface="Rubik"/>
                </a:rPr>
                <a:t>Python Flask</a:t>
              </a:r>
              <a:endParaRPr b="1" dirty="0">
                <a:solidFill>
                  <a:srgbClr val="3F3F3F"/>
                </a:solidFill>
                <a:latin typeface="Rockwell" panose="02060603020205020403" pitchFamily="18" charset="77"/>
                <a:ea typeface="Rubik"/>
                <a:cs typeface="Rubik"/>
                <a:sym typeface="Rubik"/>
              </a:endParaRPr>
            </a:p>
          </p:txBody>
        </p:sp>
      </p:grpSp>
      <p:grpSp>
        <p:nvGrpSpPr>
          <p:cNvPr id="167" name="Google Shape;167;g7c2dd29eeb_0_0"/>
          <p:cNvGrpSpPr/>
          <p:nvPr/>
        </p:nvGrpSpPr>
        <p:grpSpPr>
          <a:xfrm>
            <a:off x="4956440" y="4209938"/>
            <a:ext cx="2355711" cy="2021777"/>
            <a:chOff x="1778167" y="4322503"/>
            <a:chExt cx="3061393" cy="2021777"/>
          </a:xfrm>
        </p:grpSpPr>
        <p:sp>
          <p:nvSpPr>
            <p:cNvPr id="168" name="Google Shape;168;g7c2dd29eeb_0_0"/>
            <p:cNvSpPr txBox="1"/>
            <p:nvPr/>
          </p:nvSpPr>
          <p:spPr>
            <a:xfrm>
              <a:off x="2004350" y="4713180"/>
              <a:ext cx="2435400" cy="16311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FF0000"/>
                </a:buClr>
                <a:buSzPts val="1000"/>
                <a:buFont typeface="Arial"/>
                <a:buChar char="•"/>
              </a:pPr>
              <a:r>
                <a:rPr lang="en-US" sz="1200" dirty="0">
                  <a:solidFill>
                    <a:schemeClr val="tx1"/>
                  </a:solidFill>
                  <a:latin typeface="Rockwell" panose="02060603020205020403" pitchFamily="18" charset="77"/>
                  <a:ea typeface="Rubik"/>
                  <a:cs typeface="Rubik"/>
                  <a:sym typeface="Rubik"/>
                </a:rPr>
                <a:t>Data cleaning of </a:t>
              </a:r>
              <a:r>
                <a:rPr lang="en-US" sz="1200" dirty="0" err="1">
                  <a:solidFill>
                    <a:schemeClr val="tx1"/>
                  </a:solidFill>
                  <a:latin typeface="Rockwell" panose="02060603020205020403" pitchFamily="18" charset="77"/>
                  <a:ea typeface="Rubik"/>
                  <a:cs typeface="Rubik"/>
                  <a:sym typeface="Rubik"/>
                </a:rPr>
                <a:t>Wifi</a:t>
              </a:r>
              <a:r>
                <a:rPr lang="en-US" sz="1200" dirty="0">
                  <a:solidFill>
                    <a:schemeClr val="tx1"/>
                  </a:solidFill>
                  <a:latin typeface="Rockwell" panose="02060603020205020403" pitchFamily="18" charset="77"/>
                  <a:ea typeface="Rubik"/>
                  <a:cs typeface="Rubik"/>
                  <a:sym typeface="Rubik"/>
                </a:rPr>
                <a:t> Data</a:t>
              </a:r>
              <a:endParaRPr sz="1200" dirty="0">
                <a:solidFill>
                  <a:schemeClr val="tx1"/>
                </a:solidFill>
                <a:latin typeface="Rockwell" panose="02060603020205020403" pitchFamily="18" charset="77"/>
              </a:endParaRPr>
            </a:p>
            <a:p>
              <a:pPr marL="171450" marR="0" lvl="0" indent="-171450" algn="l" rtl="0">
                <a:spcBef>
                  <a:spcPts val="0"/>
                </a:spcBef>
                <a:spcAft>
                  <a:spcPts val="0"/>
                </a:spcAft>
                <a:buClr>
                  <a:srgbClr val="3F3F3F"/>
                </a:buClr>
                <a:buSzPts val="1000"/>
                <a:buFont typeface="Arial"/>
                <a:buChar char="•"/>
              </a:pPr>
              <a:r>
                <a:rPr lang="en-US" sz="1200" dirty="0">
                  <a:solidFill>
                    <a:schemeClr val="tx1"/>
                  </a:solidFill>
                  <a:latin typeface="Rockwell" panose="02060603020205020403" pitchFamily="18" charset="77"/>
                  <a:ea typeface="Rubik"/>
                  <a:cs typeface="Rubik"/>
                  <a:sym typeface="Rubik"/>
                </a:rPr>
                <a:t>Polynomial regression to predict crowd levels</a:t>
              </a:r>
              <a:endParaRPr sz="1200" dirty="0">
                <a:solidFill>
                  <a:schemeClr val="tx1"/>
                </a:solidFill>
                <a:latin typeface="Rockwell" panose="02060603020205020403" pitchFamily="18" charset="77"/>
              </a:endParaRPr>
            </a:p>
            <a:p>
              <a:pPr marL="171450" marR="0" lvl="0" indent="-107950" algn="l" rtl="0">
                <a:spcBef>
                  <a:spcPts val="0"/>
                </a:spcBef>
                <a:spcAft>
                  <a:spcPts val="0"/>
                </a:spcAft>
                <a:buClr>
                  <a:schemeClr val="dk1"/>
                </a:buClr>
                <a:buSzPts val="1000"/>
                <a:buFont typeface="Arial"/>
                <a:buNone/>
              </a:pPr>
              <a:endParaRPr sz="1200" dirty="0">
                <a:solidFill>
                  <a:srgbClr val="3F3F3F"/>
                </a:solidFill>
                <a:latin typeface="Rockwell" panose="02060603020205020403" pitchFamily="18" charset="77"/>
                <a:ea typeface="Rubik"/>
                <a:cs typeface="Rubik"/>
                <a:sym typeface="Rubik"/>
              </a:endParaRPr>
            </a:p>
          </p:txBody>
        </p:sp>
        <p:sp>
          <p:nvSpPr>
            <p:cNvPr id="169" name="Google Shape;169;g7c2dd29eeb_0_0"/>
            <p:cNvSpPr txBox="1"/>
            <p:nvPr/>
          </p:nvSpPr>
          <p:spPr>
            <a:xfrm>
              <a:off x="1778167" y="4322503"/>
              <a:ext cx="3061393"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3F3F3F"/>
                  </a:solidFill>
                  <a:latin typeface="Rockwell" panose="02060603020205020403" pitchFamily="18" charset="77"/>
                  <a:ea typeface="Rubik"/>
                  <a:cs typeface="Rubik"/>
                  <a:sym typeface="Rubik"/>
                </a:rPr>
                <a:t>Tensor Flow</a:t>
              </a:r>
              <a:endParaRPr b="1" dirty="0">
                <a:solidFill>
                  <a:srgbClr val="3F3F3F"/>
                </a:solidFill>
                <a:latin typeface="Rockwell" panose="02060603020205020403" pitchFamily="18" charset="77"/>
                <a:ea typeface="Rubik"/>
                <a:cs typeface="Rubik"/>
                <a:sym typeface="Rubik"/>
              </a:endParaRPr>
            </a:p>
          </p:txBody>
        </p:sp>
      </p:grpSp>
      <p:grpSp>
        <p:nvGrpSpPr>
          <p:cNvPr id="170" name="Google Shape;170;g7c2dd29eeb_0_0"/>
          <p:cNvGrpSpPr/>
          <p:nvPr/>
        </p:nvGrpSpPr>
        <p:grpSpPr>
          <a:xfrm>
            <a:off x="10005276" y="4207139"/>
            <a:ext cx="1901486" cy="1884264"/>
            <a:chOff x="1985515" y="4307149"/>
            <a:chExt cx="2471100" cy="1884264"/>
          </a:xfrm>
        </p:grpSpPr>
        <p:sp>
          <p:nvSpPr>
            <p:cNvPr id="171" name="Google Shape;171;g7c2dd29eeb_0_0"/>
            <p:cNvSpPr txBox="1"/>
            <p:nvPr/>
          </p:nvSpPr>
          <p:spPr>
            <a:xfrm>
              <a:off x="2004350" y="4560313"/>
              <a:ext cx="2435400" cy="16311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rgbClr val="3F3F3F"/>
                </a:buClr>
                <a:buSzPts val="1000"/>
                <a:buChar char="•"/>
              </a:pPr>
              <a:r>
                <a:rPr lang="en-US" sz="1200" dirty="0">
                  <a:solidFill>
                    <a:srgbClr val="3F3F3F"/>
                  </a:solidFill>
                  <a:latin typeface="Rockwell" panose="02060603020205020403" pitchFamily="18" charset="77"/>
                  <a:ea typeface="Rubik"/>
                  <a:cs typeface="Rubik"/>
                  <a:sym typeface="Rubik"/>
                </a:rPr>
                <a:t>Ensure the correctness of application through specific test cases</a:t>
              </a:r>
              <a:endParaRPr sz="1200" dirty="0">
                <a:solidFill>
                  <a:srgbClr val="FF0000"/>
                </a:solidFill>
                <a:latin typeface="Rockwell" panose="02060603020205020403" pitchFamily="18" charset="77"/>
                <a:ea typeface="Rubik"/>
                <a:cs typeface="Rubik"/>
                <a:sym typeface="Rubik"/>
              </a:endParaRPr>
            </a:p>
            <a:p>
              <a:pPr marL="171450" marR="0" lvl="0" indent="-107950" algn="l" rtl="0">
                <a:spcBef>
                  <a:spcPts val="0"/>
                </a:spcBef>
                <a:spcAft>
                  <a:spcPts val="0"/>
                </a:spcAft>
                <a:buClr>
                  <a:schemeClr val="dk1"/>
                </a:buClr>
                <a:buSzPts val="1000"/>
                <a:buFont typeface="Arial"/>
                <a:buNone/>
              </a:pPr>
              <a:endParaRPr sz="1200" dirty="0">
                <a:solidFill>
                  <a:srgbClr val="3F3F3F"/>
                </a:solidFill>
                <a:latin typeface="Rockwell" panose="02060603020205020403" pitchFamily="18" charset="77"/>
                <a:ea typeface="Rubik"/>
                <a:cs typeface="Rubik"/>
                <a:sym typeface="Rubik"/>
              </a:endParaRPr>
            </a:p>
          </p:txBody>
        </p:sp>
        <p:sp>
          <p:nvSpPr>
            <p:cNvPr id="172" name="Google Shape;172;g7c2dd29eeb_0_0"/>
            <p:cNvSpPr txBox="1"/>
            <p:nvPr/>
          </p:nvSpPr>
          <p:spPr>
            <a:xfrm>
              <a:off x="1985515" y="4307149"/>
              <a:ext cx="24711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3F3F3F"/>
                  </a:solidFill>
                  <a:latin typeface="Rockwell" panose="02060603020205020403" pitchFamily="18" charset="77"/>
                  <a:ea typeface="Rubik"/>
                  <a:cs typeface="Rubik"/>
                  <a:sym typeface="Rubik"/>
                </a:rPr>
                <a:t>Jest</a:t>
              </a:r>
              <a:endParaRPr b="1" dirty="0">
                <a:solidFill>
                  <a:srgbClr val="3F3F3F"/>
                </a:solidFill>
                <a:latin typeface="Rockwell" panose="02060603020205020403" pitchFamily="18" charset="77"/>
                <a:ea typeface="Rubik"/>
                <a:cs typeface="Rubik"/>
                <a:sym typeface="Rubik"/>
              </a:endParaRPr>
            </a:p>
          </p:txBody>
        </p:sp>
      </p:grpSp>
      <p:grpSp>
        <p:nvGrpSpPr>
          <p:cNvPr id="173" name="Google Shape;173;g7c2dd29eeb_0_0"/>
          <p:cNvGrpSpPr/>
          <p:nvPr/>
        </p:nvGrpSpPr>
        <p:grpSpPr>
          <a:xfrm>
            <a:off x="7911155" y="2382727"/>
            <a:ext cx="1901486" cy="2118155"/>
            <a:chOff x="1985515" y="4307149"/>
            <a:chExt cx="2471100" cy="2118155"/>
          </a:xfrm>
        </p:grpSpPr>
        <p:sp>
          <p:nvSpPr>
            <p:cNvPr id="174" name="Google Shape;174;g7c2dd29eeb_0_0"/>
            <p:cNvSpPr txBox="1"/>
            <p:nvPr/>
          </p:nvSpPr>
          <p:spPr>
            <a:xfrm>
              <a:off x="2021215" y="4794204"/>
              <a:ext cx="2435400" cy="16311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a:buChar char="•"/>
              </a:pPr>
              <a:r>
                <a:rPr lang="en-US" sz="1000" dirty="0" err="1">
                  <a:solidFill>
                    <a:srgbClr val="3F3F3F"/>
                  </a:solidFill>
                  <a:latin typeface="Rockwell" panose="02060603020205020403" pitchFamily="18" charset="77"/>
                  <a:ea typeface="Rubik"/>
                  <a:cs typeface="Rubik"/>
                  <a:sym typeface="Rubik"/>
                </a:rPr>
                <a:t>Djikstra’s</a:t>
              </a:r>
              <a:r>
                <a:rPr lang="en-US" sz="1000" dirty="0">
                  <a:solidFill>
                    <a:srgbClr val="3F3F3F"/>
                  </a:solidFill>
                  <a:latin typeface="Rockwell" panose="02060603020205020403" pitchFamily="18" charset="77"/>
                  <a:ea typeface="Rubik"/>
                  <a:cs typeface="Rubik"/>
                  <a:sym typeface="Rubik"/>
                </a:rPr>
                <a:t> Shortest Path Algorithm (</a:t>
              </a:r>
              <a:r>
                <a:rPr lang="en-US" sz="1200" dirty="0">
                  <a:solidFill>
                    <a:srgbClr val="3F3F3F"/>
                  </a:solidFill>
                  <a:latin typeface="Rockwell" panose="02060603020205020403" pitchFamily="18" charset="77"/>
                  <a:ea typeface="Rubik"/>
                  <a:cs typeface="Rubik"/>
                  <a:sym typeface="Rubik"/>
                </a:rPr>
                <a:t>Modified</a:t>
              </a:r>
              <a:r>
                <a:rPr lang="en-US" sz="1000" dirty="0">
                  <a:solidFill>
                    <a:srgbClr val="3F3F3F"/>
                  </a:solidFill>
                  <a:latin typeface="Rockwell" panose="02060603020205020403" pitchFamily="18" charset="77"/>
                  <a:ea typeface="Rubik"/>
                  <a:cs typeface="Rubik"/>
                  <a:sym typeface="Rubik"/>
                </a:rPr>
                <a:t>)</a:t>
              </a:r>
              <a:endParaRPr sz="1000" dirty="0">
                <a:solidFill>
                  <a:srgbClr val="3F3F3F"/>
                </a:solidFill>
                <a:latin typeface="Rockwell" panose="02060603020205020403" pitchFamily="18" charset="77"/>
                <a:ea typeface="Rubik"/>
                <a:cs typeface="Rubik"/>
                <a:sym typeface="Rubik"/>
              </a:endParaRPr>
            </a:p>
          </p:txBody>
        </p:sp>
        <p:sp>
          <p:nvSpPr>
            <p:cNvPr id="175" name="Google Shape;175;g7c2dd29eeb_0_0"/>
            <p:cNvSpPr txBox="1"/>
            <p:nvPr/>
          </p:nvSpPr>
          <p:spPr>
            <a:xfrm>
              <a:off x="1985515" y="4307149"/>
              <a:ext cx="24711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3F3F3F"/>
                  </a:solidFill>
                  <a:latin typeface="Rockwell" panose="02060603020205020403" pitchFamily="18" charset="77"/>
                  <a:ea typeface="Rubik"/>
                  <a:cs typeface="Rubik"/>
                  <a:sym typeface="Rubik"/>
                </a:rPr>
                <a:t>Best Path finding Algorithm</a:t>
              </a:r>
              <a:endParaRPr b="1" dirty="0">
                <a:solidFill>
                  <a:srgbClr val="3F3F3F"/>
                </a:solidFill>
                <a:latin typeface="Rockwell" panose="02060603020205020403" pitchFamily="18" charset="77"/>
                <a:ea typeface="Rubik"/>
                <a:cs typeface="Rubik"/>
                <a:sym typeface="Rubik"/>
              </a:endParaRPr>
            </a:p>
          </p:txBody>
        </p:sp>
      </p:grpSp>
      <p:sp>
        <p:nvSpPr>
          <p:cNvPr id="177" name="Google Shape;177;g7c2dd29eeb_0_0"/>
          <p:cNvSpPr txBox="1"/>
          <p:nvPr/>
        </p:nvSpPr>
        <p:spPr>
          <a:xfrm>
            <a:off x="4938045" y="3215885"/>
            <a:ext cx="2248195"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dk1"/>
                </a:solidFill>
                <a:latin typeface="Rockwell" panose="02060603020205020403" pitchFamily="18" charset="77"/>
                <a:ea typeface="Rubik"/>
                <a:cs typeface="Rubik"/>
                <a:sym typeface="Rubik"/>
              </a:rPr>
              <a:t>Machine Learning</a:t>
            </a:r>
            <a:endParaRPr sz="1600" b="1" dirty="0">
              <a:solidFill>
                <a:schemeClr val="dk1"/>
              </a:solidFill>
              <a:latin typeface="Rockwell" panose="02060603020205020403" pitchFamily="18" charset="77"/>
              <a:ea typeface="Rubik"/>
              <a:cs typeface="Rubik"/>
              <a:sym typeface="Rubik"/>
            </a:endParaRPr>
          </a:p>
        </p:txBody>
      </p:sp>
      <p:sp>
        <p:nvSpPr>
          <p:cNvPr id="178" name="Google Shape;178;g7c2dd29eeb_0_0"/>
          <p:cNvSpPr txBox="1"/>
          <p:nvPr/>
        </p:nvSpPr>
        <p:spPr>
          <a:xfrm>
            <a:off x="7802356" y="4207139"/>
            <a:ext cx="1362386" cy="31866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dk1"/>
                </a:solidFill>
                <a:latin typeface="Rockwell" panose="02060603020205020403" pitchFamily="18" charset="77"/>
                <a:ea typeface="Rubik"/>
                <a:cs typeface="Rubik"/>
                <a:sym typeface="Rubik"/>
              </a:rPr>
              <a:t>Algorithms</a:t>
            </a:r>
            <a:endParaRPr sz="1600" b="1" dirty="0">
              <a:solidFill>
                <a:schemeClr val="dk1"/>
              </a:solidFill>
              <a:latin typeface="Rockwell" panose="02060603020205020403" pitchFamily="18" charset="77"/>
              <a:ea typeface="Rubik"/>
              <a:cs typeface="Rubik"/>
              <a:sym typeface="Rubik"/>
            </a:endParaRPr>
          </a:p>
        </p:txBody>
      </p:sp>
      <p:sp>
        <p:nvSpPr>
          <p:cNvPr id="179" name="Google Shape;179;g7c2dd29eeb_0_0"/>
          <p:cNvSpPr txBox="1"/>
          <p:nvPr/>
        </p:nvSpPr>
        <p:spPr>
          <a:xfrm>
            <a:off x="10331963" y="3163071"/>
            <a:ext cx="1248113" cy="338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dk1"/>
                </a:solidFill>
                <a:latin typeface="Rockwell" panose="02060603020205020403" pitchFamily="18" charset="77"/>
                <a:ea typeface="Rubik"/>
                <a:cs typeface="Rubik"/>
                <a:sym typeface="Rubik"/>
              </a:rPr>
              <a:t>Testing</a:t>
            </a:r>
            <a:endParaRPr sz="1600" b="1" dirty="0">
              <a:solidFill>
                <a:schemeClr val="dk1"/>
              </a:solidFill>
              <a:latin typeface="Rockwell" panose="02060603020205020403" pitchFamily="18" charset="77"/>
              <a:ea typeface="Rubik"/>
              <a:cs typeface="Rubik"/>
              <a:sym typeface="Rubik"/>
            </a:endParaRPr>
          </a:p>
        </p:txBody>
      </p:sp>
      <p:grpSp>
        <p:nvGrpSpPr>
          <p:cNvPr id="180" name="Google Shape;180;g7c2dd29eeb_0_0"/>
          <p:cNvGrpSpPr/>
          <p:nvPr/>
        </p:nvGrpSpPr>
        <p:grpSpPr>
          <a:xfrm>
            <a:off x="-1" y="3554585"/>
            <a:ext cx="12192001" cy="525263"/>
            <a:chOff x="50169" y="3554585"/>
            <a:chExt cx="10127327" cy="525263"/>
          </a:xfrm>
        </p:grpSpPr>
        <p:sp>
          <p:nvSpPr>
            <p:cNvPr id="181" name="Google Shape;181;g7c2dd29eeb_0_0"/>
            <p:cNvSpPr/>
            <p:nvPr/>
          </p:nvSpPr>
          <p:spPr>
            <a:xfrm>
              <a:off x="50169" y="3673156"/>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182" name="Google Shape;182;g7c2dd29eeb_0_0"/>
            <p:cNvSpPr/>
            <p:nvPr/>
          </p:nvSpPr>
          <p:spPr>
            <a:xfrm rot="10800000">
              <a:off x="2068040" y="3554585"/>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183" name="Google Shape;183;g7c2dd29eeb_0_0"/>
            <p:cNvSpPr/>
            <p:nvPr/>
          </p:nvSpPr>
          <p:spPr>
            <a:xfrm>
              <a:off x="4076524" y="3673156"/>
              <a:ext cx="201627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184" name="Google Shape;184;g7c2dd29eeb_0_0"/>
            <p:cNvSpPr/>
            <p:nvPr/>
          </p:nvSpPr>
          <p:spPr>
            <a:xfrm rot="10800000">
              <a:off x="6084460" y="3554586"/>
              <a:ext cx="202788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sp>
          <p:nvSpPr>
            <p:cNvPr id="185" name="Google Shape;185;g7c2dd29eeb_0_0"/>
            <p:cNvSpPr/>
            <p:nvPr/>
          </p:nvSpPr>
          <p:spPr>
            <a:xfrm>
              <a:off x="8099306" y="3682034"/>
              <a:ext cx="2078190" cy="397814"/>
            </a:xfrm>
            <a:custGeom>
              <a:avLst/>
              <a:gdLst/>
              <a:ahLst/>
              <a:cxnLst/>
              <a:rect l="l" t="t" r="r" b="b"/>
              <a:pathLst>
                <a:path w="1548000" h="936032" extrusionOk="0">
                  <a:moveTo>
                    <a:pt x="0" y="0"/>
                  </a:moveTo>
                  <a:lnTo>
                    <a:pt x="606942" y="0"/>
                  </a:lnTo>
                  <a:lnTo>
                    <a:pt x="774000" y="288032"/>
                  </a:lnTo>
                  <a:lnTo>
                    <a:pt x="941059" y="0"/>
                  </a:lnTo>
                  <a:lnTo>
                    <a:pt x="1548000" y="0"/>
                  </a:lnTo>
                  <a:lnTo>
                    <a:pt x="1548000" y="648000"/>
                  </a:lnTo>
                  <a:lnTo>
                    <a:pt x="941059" y="648000"/>
                  </a:lnTo>
                  <a:lnTo>
                    <a:pt x="774000" y="936032"/>
                  </a:lnTo>
                  <a:lnTo>
                    <a:pt x="606942" y="648000"/>
                  </a:lnTo>
                  <a:lnTo>
                    <a:pt x="0" y="64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rgbClr val="3F3F3F"/>
                  </a:solidFill>
                  <a:latin typeface="Calibri"/>
                  <a:ea typeface="Calibri"/>
                  <a:cs typeface="Calibri"/>
                  <a:sym typeface="Calibri"/>
                </a:rPr>
                <a:t>       </a:t>
              </a:r>
              <a:endParaRPr sz="2700">
                <a:solidFill>
                  <a:srgbClr val="3F3F3F"/>
                </a:solidFill>
                <a:latin typeface="Calibri"/>
                <a:ea typeface="Calibri"/>
                <a:cs typeface="Calibri"/>
                <a:sym typeface="Calibri"/>
              </a:endParaRPr>
            </a:p>
          </p:txBody>
        </p:sp>
      </p:grpSp>
      <p:pic>
        <p:nvPicPr>
          <p:cNvPr id="189" name="Google Shape;189;g7c2dd29eeb_0_0" descr="Classroom"/>
          <p:cNvPicPr preferRelativeResize="0"/>
          <p:nvPr/>
        </p:nvPicPr>
        <p:blipFill rotWithShape="1">
          <a:blip r:embed="rId3">
            <a:alphaModFix/>
          </a:blip>
          <a:srcRect/>
          <a:stretch/>
        </p:blipFill>
        <p:spPr>
          <a:xfrm>
            <a:off x="610160" y="2011710"/>
            <a:ext cx="1006758" cy="839696"/>
          </a:xfrm>
          <a:prstGeom prst="rect">
            <a:avLst/>
          </a:prstGeom>
          <a:noFill/>
          <a:ln>
            <a:noFill/>
          </a:ln>
        </p:spPr>
      </p:pic>
      <p:pic>
        <p:nvPicPr>
          <p:cNvPr id="190" name="Google Shape;190;g7c2dd29eeb_0_0" descr="Test tubes"/>
          <p:cNvPicPr preferRelativeResize="0"/>
          <p:nvPr/>
        </p:nvPicPr>
        <p:blipFill rotWithShape="1">
          <a:blip r:embed="rId4">
            <a:alphaModFix/>
          </a:blip>
          <a:srcRect/>
          <a:stretch/>
        </p:blipFill>
        <p:spPr>
          <a:xfrm>
            <a:off x="5649142" y="2105995"/>
            <a:ext cx="893715" cy="745411"/>
          </a:xfrm>
          <a:prstGeom prst="rect">
            <a:avLst/>
          </a:prstGeom>
          <a:noFill/>
          <a:ln>
            <a:noFill/>
          </a:ln>
        </p:spPr>
      </p:pic>
      <p:pic>
        <p:nvPicPr>
          <p:cNvPr id="191" name="Google Shape;191;g7c2dd29eeb_0_0" descr="Gears"/>
          <p:cNvPicPr preferRelativeResize="0"/>
          <p:nvPr/>
        </p:nvPicPr>
        <p:blipFill rotWithShape="1">
          <a:blip r:embed="rId5">
            <a:alphaModFix/>
          </a:blip>
          <a:srcRect/>
          <a:stretch/>
        </p:blipFill>
        <p:spPr>
          <a:xfrm>
            <a:off x="3012936" y="4756922"/>
            <a:ext cx="1096325" cy="914400"/>
          </a:xfrm>
          <a:prstGeom prst="rect">
            <a:avLst/>
          </a:prstGeom>
          <a:noFill/>
          <a:ln>
            <a:noFill/>
          </a:ln>
        </p:spPr>
      </p:pic>
      <p:pic>
        <p:nvPicPr>
          <p:cNvPr id="192" name="Google Shape;192;g7c2dd29eeb_0_0" descr="Connections"/>
          <p:cNvPicPr preferRelativeResize="0"/>
          <p:nvPr/>
        </p:nvPicPr>
        <p:blipFill rotWithShape="1">
          <a:blip r:embed="rId6">
            <a:alphaModFix/>
          </a:blip>
          <a:srcRect/>
          <a:stretch/>
        </p:blipFill>
        <p:spPr>
          <a:xfrm>
            <a:off x="7947616" y="4780547"/>
            <a:ext cx="1096325" cy="914400"/>
          </a:xfrm>
          <a:prstGeom prst="rect">
            <a:avLst/>
          </a:prstGeom>
          <a:noFill/>
          <a:ln>
            <a:noFill/>
          </a:ln>
        </p:spPr>
      </p:pic>
      <p:pic>
        <p:nvPicPr>
          <p:cNvPr id="193" name="Google Shape;193;g7c2dd29eeb_0_0" descr="Cheers"/>
          <p:cNvPicPr preferRelativeResize="0"/>
          <p:nvPr/>
        </p:nvPicPr>
        <p:blipFill rotWithShape="1">
          <a:blip r:embed="rId7">
            <a:alphaModFix/>
          </a:blip>
          <a:srcRect/>
          <a:stretch/>
        </p:blipFill>
        <p:spPr>
          <a:xfrm>
            <a:off x="10386395" y="2011710"/>
            <a:ext cx="1096325" cy="914400"/>
          </a:xfrm>
          <a:prstGeom prst="rect">
            <a:avLst/>
          </a:prstGeom>
          <a:noFill/>
          <a:ln>
            <a:noFill/>
          </a:ln>
        </p:spPr>
      </p:pic>
      <p:grpSp>
        <p:nvGrpSpPr>
          <p:cNvPr id="50" name="Google Shape;164;g7c2dd29eeb_0_0">
            <a:extLst>
              <a:ext uri="{FF2B5EF4-FFF2-40B4-BE49-F238E27FC236}">
                <a16:creationId xmlns:a16="http://schemas.microsoft.com/office/drawing/2014/main" id="{EDD896AE-B141-5443-B7CE-9416DE5E205C}"/>
              </a:ext>
            </a:extLst>
          </p:cNvPr>
          <p:cNvGrpSpPr/>
          <p:nvPr/>
        </p:nvGrpSpPr>
        <p:grpSpPr>
          <a:xfrm>
            <a:off x="275491" y="4151736"/>
            <a:ext cx="1901486" cy="1544167"/>
            <a:chOff x="1985515" y="4307149"/>
            <a:chExt cx="2471100" cy="1544167"/>
          </a:xfrm>
        </p:grpSpPr>
        <p:sp>
          <p:nvSpPr>
            <p:cNvPr id="51" name="Google Shape;165;g7c2dd29eeb_0_0">
              <a:extLst>
                <a:ext uri="{FF2B5EF4-FFF2-40B4-BE49-F238E27FC236}">
                  <a16:creationId xmlns:a16="http://schemas.microsoft.com/office/drawing/2014/main" id="{D78657CD-61F8-A746-9B8B-43FE4C7EA723}"/>
                </a:ext>
              </a:extLst>
            </p:cNvPr>
            <p:cNvSpPr txBox="1"/>
            <p:nvPr/>
          </p:nvSpPr>
          <p:spPr>
            <a:xfrm>
              <a:off x="2004350" y="4632336"/>
              <a:ext cx="2435400" cy="121898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3F3F3F"/>
                </a:buClr>
                <a:buSzPts val="1000"/>
                <a:buFont typeface="Arial" panose="020B0604020202020204" pitchFamily="34" charset="0"/>
                <a:buChar char="•"/>
              </a:pPr>
              <a:r>
                <a:rPr lang="en-US" sz="1200" dirty="0">
                  <a:solidFill>
                    <a:srgbClr val="3F3F3F"/>
                  </a:solidFill>
                  <a:latin typeface="Rockwell" panose="02060603020205020403" pitchFamily="18" charset="77"/>
                  <a:cs typeface="Rubik"/>
                  <a:sym typeface="Rubik"/>
                </a:rPr>
                <a:t>NUS Next Bus UI</a:t>
              </a:r>
            </a:p>
            <a:p>
              <a:pPr marL="171450" marR="0" lvl="0" indent="-171450" algn="l" rtl="0">
                <a:spcBef>
                  <a:spcPts val="0"/>
                </a:spcBef>
                <a:spcAft>
                  <a:spcPts val="0"/>
                </a:spcAft>
                <a:buClr>
                  <a:srgbClr val="3F3F3F"/>
                </a:buClr>
                <a:buSzPts val="1000"/>
                <a:buFont typeface="Arial"/>
                <a:buChar char="•"/>
              </a:pPr>
              <a:r>
                <a:rPr lang="en-US" sz="1200" dirty="0">
                  <a:solidFill>
                    <a:srgbClr val="3F3F3F"/>
                  </a:solidFill>
                  <a:latin typeface="Rockwell" panose="02060603020205020403" pitchFamily="18" charset="77"/>
                  <a:cs typeface="Rubik"/>
                  <a:sym typeface="Rubik"/>
                </a:rPr>
                <a:t>OS independent </a:t>
              </a:r>
              <a:endParaRPr sz="1200" dirty="0">
                <a:latin typeface="Rockwell" panose="02060603020205020403" pitchFamily="18" charset="77"/>
              </a:endParaRPr>
            </a:p>
          </p:txBody>
        </p:sp>
        <p:sp>
          <p:nvSpPr>
            <p:cNvPr id="52" name="Google Shape;166;g7c2dd29eeb_0_0">
              <a:extLst>
                <a:ext uri="{FF2B5EF4-FFF2-40B4-BE49-F238E27FC236}">
                  <a16:creationId xmlns:a16="http://schemas.microsoft.com/office/drawing/2014/main" id="{0AFEC116-E48E-F04B-9685-24122BC73574}"/>
                </a:ext>
              </a:extLst>
            </p:cNvPr>
            <p:cNvSpPr txBox="1"/>
            <p:nvPr/>
          </p:nvSpPr>
          <p:spPr>
            <a:xfrm>
              <a:off x="1985515" y="4307149"/>
              <a:ext cx="24711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3F3F3F"/>
                  </a:solidFill>
                  <a:latin typeface="Rockwell" panose="02060603020205020403" pitchFamily="18" charset="77"/>
                  <a:ea typeface="Rubik"/>
                  <a:cs typeface="Rubik"/>
                  <a:sym typeface="Rubik"/>
                </a:rPr>
                <a:t>React Native</a:t>
              </a:r>
              <a:endParaRPr b="1" dirty="0">
                <a:solidFill>
                  <a:srgbClr val="3F3F3F"/>
                </a:solidFill>
                <a:latin typeface="Rockwell" panose="02060603020205020403" pitchFamily="18" charset="77"/>
                <a:ea typeface="Rubik"/>
                <a:cs typeface="Rubik"/>
                <a:sym typeface="Rubik"/>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a:off x="-21266" y="5555102"/>
            <a:ext cx="12213301"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p7"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42" name="Google Shape;242;p7"/>
          <p:cNvCxnSpPr/>
          <p:nvPr/>
        </p:nvCxnSpPr>
        <p:spPr>
          <a:xfrm>
            <a:off x="893135" y="6273210"/>
            <a:ext cx="9548100" cy="0"/>
          </a:xfrm>
          <a:prstGeom prst="straightConnector1">
            <a:avLst/>
          </a:prstGeom>
          <a:noFill/>
          <a:ln w="76200" cap="flat" cmpd="sng">
            <a:solidFill>
              <a:schemeClr val="dk1"/>
            </a:solidFill>
            <a:prstDash val="solid"/>
            <a:miter lim="800000"/>
            <a:headEnd type="none" w="sm" len="sm"/>
            <a:tailEnd type="triangle" w="med" len="med"/>
          </a:ln>
        </p:spPr>
      </p:cxnSp>
      <p:pic>
        <p:nvPicPr>
          <p:cNvPr id="244" name="Google Shape;244;p7" descr="A close up of a logo  Description automatically generated"/>
          <p:cNvPicPr preferRelativeResize="0"/>
          <p:nvPr/>
        </p:nvPicPr>
        <p:blipFill rotWithShape="1">
          <a:blip r:embed="rId4">
            <a:alphaModFix/>
          </a:blip>
          <a:srcRect/>
          <a:stretch/>
        </p:blipFill>
        <p:spPr>
          <a:xfrm>
            <a:off x="1849176" y="5528930"/>
            <a:ext cx="779718" cy="779718"/>
          </a:xfrm>
          <a:prstGeom prst="rect">
            <a:avLst/>
          </a:prstGeom>
          <a:noFill/>
          <a:ln>
            <a:noFill/>
          </a:ln>
        </p:spPr>
      </p:pic>
      <p:pic>
        <p:nvPicPr>
          <p:cNvPr id="245" name="Google Shape;245;p7" descr="A close up of a logo  Description automatically generated"/>
          <p:cNvPicPr preferRelativeResize="0"/>
          <p:nvPr/>
        </p:nvPicPr>
        <p:blipFill rotWithShape="1">
          <a:blip r:embed="rId4">
            <a:alphaModFix/>
          </a:blip>
          <a:srcRect/>
          <a:stretch/>
        </p:blipFill>
        <p:spPr>
          <a:xfrm>
            <a:off x="3584936" y="5543108"/>
            <a:ext cx="779718" cy="779718"/>
          </a:xfrm>
          <a:prstGeom prst="rect">
            <a:avLst/>
          </a:prstGeom>
          <a:noFill/>
          <a:ln>
            <a:noFill/>
          </a:ln>
        </p:spPr>
      </p:pic>
      <p:pic>
        <p:nvPicPr>
          <p:cNvPr id="246" name="Google Shape;246;p7" descr="A close up of a logo  Description automatically generated"/>
          <p:cNvPicPr preferRelativeResize="0"/>
          <p:nvPr/>
        </p:nvPicPr>
        <p:blipFill rotWithShape="1">
          <a:blip r:embed="rId4">
            <a:alphaModFix/>
          </a:blip>
          <a:srcRect/>
          <a:stretch/>
        </p:blipFill>
        <p:spPr>
          <a:xfrm>
            <a:off x="5320696" y="5536017"/>
            <a:ext cx="779718" cy="779718"/>
          </a:xfrm>
          <a:prstGeom prst="rect">
            <a:avLst/>
          </a:prstGeom>
          <a:noFill/>
          <a:ln>
            <a:noFill/>
          </a:ln>
        </p:spPr>
      </p:pic>
      <p:pic>
        <p:nvPicPr>
          <p:cNvPr id="247" name="Google Shape;247;p7" descr="A close up of a logo  Description automatically generated"/>
          <p:cNvPicPr preferRelativeResize="0"/>
          <p:nvPr/>
        </p:nvPicPr>
        <p:blipFill rotWithShape="1">
          <a:blip r:embed="rId4">
            <a:alphaModFix/>
          </a:blip>
          <a:srcRect/>
          <a:stretch/>
        </p:blipFill>
        <p:spPr>
          <a:xfrm>
            <a:off x="7056456" y="5528930"/>
            <a:ext cx="779718" cy="779718"/>
          </a:xfrm>
          <a:prstGeom prst="rect">
            <a:avLst/>
          </a:prstGeom>
          <a:noFill/>
          <a:ln>
            <a:noFill/>
          </a:ln>
        </p:spPr>
      </p:pic>
      <p:pic>
        <p:nvPicPr>
          <p:cNvPr id="248" name="Google Shape;248;p7" descr="A close up of a logo  Description automatically generated"/>
          <p:cNvPicPr preferRelativeResize="0"/>
          <p:nvPr/>
        </p:nvPicPr>
        <p:blipFill rotWithShape="1">
          <a:blip r:embed="rId4">
            <a:alphaModFix/>
          </a:blip>
          <a:srcRect/>
          <a:stretch/>
        </p:blipFill>
        <p:spPr>
          <a:xfrm>
            <a:off x="8792216" y="5536016"/>
            <a:ext cx="779718" cy="779718"/>
          </a:xfrm>
          <a:prstGeom prst="rect">
            <a:avLst/>
          </a:prstGeom>
          <a:noFill/>
          <a:ln>
            <a:noFill/>
          </a:ln>
        </p:spPr>
      </p:pic>
      <p:sp>
        <p:nvSpPr>
          <p:cNvPr id="249" name="Google Shape;249;p7"/>
          <p:cNvSpPr txBox="1"/>
          <p:nvPr/>
        </p:nvSpPr>
        <p:spPr>
          <a:xfrm>
            <a:off x="144868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50" name="Google Shape;250;p7"/>
          <p:cNvSpPr txBox="1"/>
          <p:nvPr/>
        </p:nvSpPr>
        <p:spPr>
          <a:xfrm>
            <a:off x="318444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251" name="Google Shape;251;p7"/>
          <p:cNvSpPr txBox="1"/>
          <p:nvPr/>
        </p:nvSpPr>
        <p:spPr>
          <a:xfrm>
            <a:off x="492020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err="1">
                <a:solidFill>
                  <a:srgbClr val="AC2CA4"/>
                </a:solidFill>
                <a:latin typeface="Rockwell"/>
                <a:ea typeface="Rockwell"/>
                <a:cs typeface="Rockwell"/>
                <a:sym typeface="Rockwell"/>
              </a:rPr>
              <a:t>NoSqueeze</a:t>
            </a:r>
            <a:endParaRPr sz="1800" b="1" i="0" u="none" strike="noStrike" cap="none" dirty="0">
              <a:solidFill>
                <a:srgbClr val="AC2CA4"/>
              </a:solidFill>
              <a:latin typeface="Rockwell"/>
              <a:ea typeface="Rockwell"/>
              <a:cs typeface="Rockwell"/>
              <a:sym typeface="Rockwell"/>
            </a:endParaRPr>
          </a:p>
        </p:txBody>
      </p:sp>
      <p:sp>
        <p:nvSpPr>
          <p:cNvPr id="252" name="Google Shape;252;p7"/>
          <p:cNvSpPr txBox="1"/>
          <p:nvPr/>
        </p:nvSpPr>
        <p:spPr>
          <a:xfrm>
            <a:off x="665596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Tools</a:t>
            </a:r>
            <a:endParaRPr sz="1400" b="0" i="0" u="none" strike="noStrike" cap="none" dirty="0">
              <a:solidFill>
                <a:srgbClr val="000000"/>
              </a:solidFill>
              <a:latin typeface="Arial"/>
              <a:ea typeface="Arial"/>
              <a:cs typeface="Arial"/>
              <a:sym typeface="Arial"/>
            </a:endParaRPr>
          </a:p>
        </p:txBody>
      </p:sp>
      <p:sp>
        <p:nvSpPr>
          <p:cNvPr id="253" name="Google Shape;253;p7"/>
          <p:cNvSpPr txBox="1"/>
          <p:nvPr/>
        </p:nvSpPr>
        <p:spPr>
          <a:xfrm>
            <a:off x="8391720" y="6386699"/>
            <a:ext cx="175812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pic>
        <p:nvPicPr>
          <p:cNvPr id="16" name="Google Shape;479;p19" descr="A close up of a sign  Description automatically generated">
            <a:extLst>
              <a:ext uri="{FF2B5EF4-FFF2-40B4-BE49-F238E27FC236}">
                <a16:creationId xmlns:a16="http://schemas.microsoft.com/office/drawing/2014/main" id="{7ABE343C-D29F-5545-B740-3E63254A2AD6}"/>
              </a:ext>
            </a:extLst>
          </p:cNvPr>
          <p:cNvPicPr preferRelativeResize="0"/>
          <p:nvPr/>
        </p:nvPicPr>
        <p:blipFill rotWithShape="1">
          <a:blip r:embed="rId3">
            <a:alphaModFix/>
          </a:blip>
          <a:srcRect/>
          <a:stretch/>
        </p:blipFill>
        <p:spPr>
          <a:xfrm>
            <a:off x="3584936" y="825008"/>
            <a:ext cx="4388825" cy="4027325"/>
          </a:xfrm>
          <a:prstGeom prst="rect">
            <a:avLst/>
          </a:prstGeom>
          <a:noFill/>
          <a:ln>
            <a:noFill/>
          </a:ln>
        </p:spPr>
      </p:pic>
      <p:pic>
        <p:nvPicPr>
          <p:cNvPr id="17" name="Google Shape;206;p6" descr="A close up of a logo  Description automatically generated">
            <a:extLst>
              <a:ext uri="{FF2B5EF4-FFF2-40B4-BE49-F238E27FC236}">
                <a16:creationId xmlns:a16="http://schemas.microsoft.com/office/drawing/2014/main" id="{0A0AC214-E4F1-0341-9D16-BA099CF9E1D5}"/>
              </a:ext>
            </a:extLst>
          </p:cNvPr>
          <p:cNvPicPr preferRelativeResize="0"/>
          <p:nvPr/>
        </p:nvPicPr>
        <p:blipFill rotWithShape="1">
          <a:blip r:embed="rId5">
            <a:alphaModFix/>
          </a:blip>
          <a:srcRect/>
          <a:stretch/>
        </p:blipFill>
        <p:spPr>
          <a:xfrm>
            <a:off x="914165" y="5639931"/>
            <a:ext cx="779719" cy="779719"/>
          </a:xfrm>
          <a:prstGeom prst="rect">
            <a:avLst/>
          </a:prstGeom>
          <a:noFill/>
          <a:ln>
            <a:noFill/>
          </a:ln>
        </p:spPr>
      </p:pic>
    </p:spTree>
    <p:extLst>
      <p:ext uri="{BB962C8B-B14F-4D97-AF65-F5344CB8AC3E}">
        <p14:creationId xmlns:p14="http://schemas.microsoft.com/office/powerpoint/2010/main" val="407089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a:off x="-21266" y="5540588"/>
            <a:ext cx="12213301"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p7"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42" name="Google Shape;242;p7"/>
          <p:cNvCxnSpPr/>
          <p:nvPr/>
        </p:nvCxnSpPr>
        <p:spPr>
          <a:xfrm>
            <a:off x="893135" y="6273210"/>
            <a:ext cx="9548100" cy="0"/>
          </a:xfrm>
          <a:prstGeom prst="straightConnector1">
            <a:avLst/>
          </a:prstGeom>
          <a:noFill/>
          <a:ln w="76200" cap="flat" cmpd="sng">
            <a:solidFill>
              <a:schemeClr val="dk1"/>
            </a:solidFill>
            <a:prstDash val="solid"/>
            <a:miter lim="800000"/>
            <a:headEnd type="none" w="sm" len="sm"/>
            <a:tailEnd type="triangle" w="med" len="med"/>
          </a:ln>
        </p:spPr>
      </p:cxnSp>
      <p:pic>
        <p:nvPicPr>
          <p:cNvPr id="243" name="Google Shape;243;p7" descr="A close up of a logo  Description automatically generated"/>
          <p:cNvPicPr preferRelativeResize="0"/>
          <p:nvPr/>
        </p:nvPicPr>
        <p:blipFill rotWithShape="1">
          <a:blip r:embed="rId4">
            <a:alphaModFix/>
          </a:blip>
          <a:srcRect/>
          <a:stretch/>
        </p:blipFill>
        <p:spPr>
          <a:xfrm>
            <a:off x="893135" y="5630826"/>
            <a:ext cx="779718" cy="779718"/>
          </a:xfrm>
          <a:prstGeom prst="rect">
            <a:avLst/>
          </a:prstGeom>
          <a:noFill/>
          <a:ln>
            <a:noFill/>
          </a:ln>
        </p:spPr>
      </p:pic>
      <p:pic>
        <p:nvPicPr>
          <p:cNvPr id="244" name="Google Shape;244;p7" descr="A close up of a logo  Description automatically generated"/>
          <p:cNvPicPr preferRelativeResize="0"/>
          <p:nvPr/>
        </p:nvPicPr>
        <p:blipFill rotWithShape="1">
          <a:blip r:embed="rId5">
            <a:alphaModFix/>
          </a:blip>
          <a:srcRect/>
          <a:stretch/>
        </p:blipFill>
        <p:spPr>
          <a:xfrm>
            <a:off x="1849176" y="5528930"/>
            <a:ext cx="779718" cy="779718"/>
          </a:xfrm>
          <a:prstGeom prst="rect">
            <a:avLst/>
          </a:prstGeom>
          <a:noFill/>
          <a:ln>
            <a:noFill/>
          </a:ln>
        </p:spPr>
      </p:pic>
      <p:pic>
        <p:nvPicPr>
          <p:cNvPr id="245" name="Google Shape;245;p7" descr="A close up of a logo  Description automatically generated"/>
          <p:cNvPicPr preferRelativeResize="0"/>
          <p:nvPr/>
        </p:nvPicPr>
        <p:blipFill rotWithShape="1">
          <a:blip r:embed="rId5">
            <a:alphaModFix/>
          </a:blip>
          <a:srcRect/>
          <a:stretch/>
        </p:blipFill>
        <p:spPr>
          <a:xfrm>
            <a:off x="3584936" y="5543108"/>
            <a:ext cx="779718" cy="779718"/>
          </a:xfrm>
          <a:prstGeom prst="rect">
            <a:avLst/>
          </a:prstGeom>
          <a:noFill/>
          <a:ln>
            <a:noFill/>
          </a:ln>
        </p:spPr>
      </p:pic>
      <p:pic>
        <p:nvPicPr>
          <p:cNvPr id="246" name="Google Shape;246;p7" descr="A close up of a logo  Description automatically generated"/>
          <p:cNvPicPr preferRelativeResize="0"/>
          <p:nvPr/>
        </p:nvPicPr>
        <p:blipFill rotWithShape="1">
          <a:blip r:embed="rId5">
            <a:alphaModFix/>
          </a:blip>
          <a:srcRect/>
          <a:stretch/>
        </p:blipFill>
        <p:spPr>
          <a:xfrm>
            <a:off x="5320696" y="5536017"/>
            <a:ext cx="779718" cy="779718"/>
          </a:xfrm>
          <a:prstGeom prst="rect">
            <a:avLst/>
          </a:prstGeom>
          <a:noFill/>
          <a:ln>
            <a:noFill/>
          </a:ln>
        </p:spPr>
      </p:pic>
      <p:pic>
        <p:nvPicPr>
          <p:cNvPr id="247" name="Google Shape;247;p7" descr="A close up of a logo  Description automatically generated"/>
          <p:cNvPicPr preferRelativeResize="0"/>
          <p:nvPr/>
        </p:nvPicPr>
        <p:blipFill rotWithShape="1">
          <a:blip r:embed="rId5">
            <a:alphaModFix/>
          </a:blip>
          <a:srcRect/>
          <a:stretch/>
        </p:blipFill>
        <p:spPr>
          <a:xfrm>
            <a:off x="7056456" y="5528930"/>
            <a:ext cx="779718" cy="779718"/>
          </a:xfrm>
          <a:prstGeom prst="rect">
            <a:avLst/>
          </a:prstGeom>
          <a:noFill/>
          <a:ln>
            <a:noFill/>
          </a:ln>
        </p:spPr>
      </p:pic>
      <p:pic>
        <p:nvPicPr>
          <p:cNvPr id="248" name="Google Shape;248;p7" descr="A close up of a logo  Description automatically generated"/>
          <p:cNvPicPr preferRelativeResize="0"/>
          <p:nvPr/>
        </p:nvPicPr>
        <p:blipFill rotWithShape="1">
          <a:blip r:embed="rId5">
            <a:alphaModFix/>
          </a:blip>
          <a:srcRect/>
          <a:stretch/>
        </p:blipFill>
        <p:spPr>
          <a:xfrm>
            <a:off x="8792216" y="5536016"/>
            <a:ext cx="779718" cy="779718"/>
          </a:xfrm>
          <a:prstGeom prst="rect">
            <a:avLst/>
          </a:prstGeom>
          <a:noFill/>
          <a:ln>
            <a:noFill/>
          </a:ln>
        </p:spPr>
      </p:pic>
      <p:sp>
        <p:nvSpPr>
          <p:cNvPr id="249" name="Google Shape;249;p7"/>
          <p:cNvSpPr txBox="1"/>
          <p:nvPr/>
        </p:nvSpPr>
        <p:spPr>
          <a:xfrm>
            <a:off x="144868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Problem</a:t>
            </a:r>
            <a:endParaRPr sz="1400" b="0" i="0" u="none" strike="noStrike" cap="none">
              <a:solidFill>
                <a:srgbClr val="000000"/>
              </a:solidFill>
              <a:latin typeface="Arial"/>
              <a:ea typeface="Arial"/>
              <a:cs typeface="Arial"/>
              <a:sym typeface="Arial"/>
            </a:endParaRPr>
          </a:p>
        </p:txBody>
      </p:sp>
      <p:sp>
        <p:nvSpPr>
          <p:cNvPr id="250" name="Google Shape;250;p7"/>
          <p:cNvSpPr txBox="1"/>
          <p:nvPr/>
        </p:nvSpPr>
        <p:spPr>
          <a:xfrm>
            <a:off x="318444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Goal</a:t>
            </a:r>
            <a:endParaRPr sz="1400" b="0" i="0" u="none" strike="noStrike" cap="none">
              <a:solidFill>
                <a:srgbClr val="000000"/>
              </a:solidFill>
              <a:latin typeface="Arial"/>
              <a:ea typeface="Arial"/>
              <a:cs typeface="Arial"/>
              <a:sym typeface="Arial"/>
            </a:endParaRPr>
          </a:p>
        </p:txBody>
      </p:sp>
      <p:sp>
        <p:nvSpPr>
          <p:cNvPr id="251" name="Google Shape;251;p7"/>
          <p:cNvSpPr txBox="1"/>
          <p:nvPr/>
        </p:nvSpPr>
        <p:spPr>
          <a:xfrm>
            <a:off x="492020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252" name="Google Shape;252;p7"/>
          <p:cNvSpPr txBox="1"/>
          <p:nvPr/>
        </p:nvSpPr>
        <p:spPr>
          <a:xfrm>
            <a:off x="665596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Value</a:t>
            </a:r>
            <a:endParaRPr sz="1400" b="0" i="0" u="none" strike="noStrike" cap="none">
              <a:solidFill>
                <a:srgbClr val="000000"/>
              </a:solidFill>
              <a:latin typeface="Arial"/>
              <a:ea typeface="Arial"/>
              <a:cs typeface="Arial"/>
              <a:sym typeface="Arial"/>
            </a:endParaRPr>
          </a:p>
        </p:txBody>
      </p:sp>
      <p:sp>
        <p:nvSpPr>
          <p:cNvPr id="253" name="Google Shape;253;p7"/>
          <p:cNvSpPr txBox="1"/>
          <p:nvPr/>
        </p:nvSpPr>
        <p:spPr>
          <a:xfrm>
            <a:off x="8391720" y="6386699"/>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Future</a:t>
            </a:r>
            <a:endParaRPr sz="1400" b="0" i="0" u="none" strike="noStrike" cap="none">
              <a:solidFill>
                <a:srgbClr val="000000"/>
              </a:solidFill>
              <a:latin typeface="Arial"/>
              <a:ea typeface="Arial"/>
              <a:cs typeface="Arial"/>
              <a:sym typeface="Arial"/>
            </a:endParaRPr>
          </a:p>
        </p:txBody>
      </p:sp>
      <p:sp>
        <p:nvSpPr>
          <p:cNvPr id="254" name="Google Shape;254;p7"/>
          <p:cNvSpPr txBox="1"/>
          <p:nvPr/>
        </p:nvSpPr>
        <p:spPr>
          <a:xfrm>
            <a:off x="1167141" y="4556282"/>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Walk</a:t>
            </a:r>
            <a:endParaRPr sz="1400" b="0" i="0" u="none" strike="noStrike" cap="none">
              <a:solidFill>
                <a:srgbClr val="000000"/>
              </a:solidFill>
              <a:latin typeface="Arial"/>
              <a:ea typeface="Arial"/>
              <a:cs typeface="Arial"/>
              <a:sym typeface="Arial"/>
            </a:endParaRPr>
          </a:p>
        </p:txBody>
      </p:sp>
      <p:sp>
        <p:nvSpPr>
          <p:cNvPr id="255" name="Google Shape;255;p7"/>
          <p:cNvSpPr txBox="1"/>
          <p:nvPr/>
        </p:nvSpPr>
        <p:spPr>
          <a:xfrm>
            <a:off x="3763768" y="848636"/>
            <a:ext cx="4591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Rockwell"/>
                <a:ea typeface="Rockwell"/>
                <a:cs typeface="Rockwell"/>
                <a:sym typeface="Rockwell"/>
              </a:rPr>
              <a:t>Current solutions</a:t>
            </a:r>
            <a:endParaRPr sz="1400" b="0" i="0" u="none" strike="noStrike" cap="none">
              <a:solidFill>
                <a:srgbClr val="000000"/>
              </a:solidFill>
              <a:latin typeface="Arial"/>
              <a:ea typeface="Arial"/>
              <a:cs typeface="Arial"/>
              <a:sym typeface="Arial"/>
            </a:endParaRPr>
          </a:p>
        </p:txBody>
      </p:sp>
      <p:sp>
        <p:nvSpPr>
          <p:cNvPr id="256" name="Google Shape;256;p7"/>
          <p:cNvSpPr txBox="1"/>
          <p:nvPr/>
        </p:nvSpPr>
        <p:spPr>
          <a:xfrm>
            <a:off x="4364655" y="2451463"/>
            <a:ext cx="3551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
          <p:cNvSpPr txBox="1"/>
          <p:nvPr/>
        </p:nvSpPr>
        <p:spPr>
          <a:xfrm>
            <a:off x="4765150" y="4556275"/>
            <a:ext cx="242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Quality and Quantity</a:t>
            </a:r>
            <a:endParaRPr sz="1400" b="0" i="0" u="none" strike="noStrike" cap="none">
              <a:solidFill>
                <a:srgbClr val="000000"/>
              </a:solidFill>
              <a:latin typeface="Arial"/>
              <a:ea typeface="Arial"/>
              <a:cs typeface="Arial"/>
              <a:sym typeface="Arial"/>
            </a:endParaRPr>
          </a:p>
        </p:txBody>
      </p:sp>
      <p:sp>
        <p:nvSpPr>
          <p:cNvPr id="258" name="Google Shape;258;p7"/>
          <p:cNvSpPr txBox="1"/>
          <p:nvPr/>
        </p:nvSpPr>
        <p:spPr>
          <a:xfrm>
            <a:off x="8410397" y="4487614"/>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Driverless Shuttle</a:t>
            </a:r>
            <a:endParaRPr sz="1400" b="0" i="0" u="none" strike="noStrike" cap="none">
              <a:solidFill>
                <a:srgbClr val="000000"/>
              </a:solidFill>
              <a:latin typeface="Arial"/>
              <a:ea typeface="Arial"/>
              <a:cs typeface="Arial"/>
              <a:sym typeface="Arial"/>
            </a:endParaRPr>
          </a:p>
        </p:txBody>
      </p:sp>
      <p:pic>
        <p:nvPicPr>
          <p:cNvPr id="259" name="Google Shape;259;p7"/>
          <p:cNvPicPr preferRelativeResize="0"/>
          <p:nvPr/>
        </p:nvPicPr>
        <p:blipFill rotWithShape="1">
          <a:blip r:embed="rId6">
            <a:alphaModFix/>
          </a:blip>
          <a:srcRect/>
          <a:stretch/>
        </p:blipFill>
        <p:spPr>
          <a:xfrm>
            <a:off x="1167150" y="467078"/>
            <a:ext cx="1262825" cy="1262825"/>
          </a:xfrm>
          <a:prstGeom prst="rect">
            <a:avLst/>
          </a:prstGeom>
          <a:noFill/>
          <a:ln>
            <a:noFill/>
          </a:ln>
        </p:spPr>
      </p:pic>
      <p:pic>
        <p:nvPicPr>
          <p:cNvPr id="260" name="Google Shape;260;p7"/>
          <p:cNvPicPr preferRelativeResize="0"/>
          <p:nvPr/>
        </p:nvPicPr>
        <p:blipFill rotWithShape="1">
          <a:blip r:embed="rId6">
            <a:alphaModFix/>
          </a:blip>
          <a:srcRect/>
          <a:stretch/>
        </p:blipFill>
        <p:spPr>
          <a:xfrm>
            <a:off x="9689000" y="344803"/>
            <a:ext cx="1262825" cy="1262825"/>
          </a:xfrm>
          <a:prstGeom prst="rect">
            <a:avLst/>
          </a:prstGeom>
          <a:noFill/>
          <a:ln>
            <a:noFill/>
          </a:ln>
        </p:spPr>
      </p:pic>
      <p:pic>
        <p:nvPicPr>
          <p:cNvPr id="261" name="Google Shape;261;p7"/>
          <p:cNvPicPr preferRelativeResize="0"/>
          <p:nvPr/>
        </p:nvPicPr>
        <p:blipFill rotWithShape="1">
          <a:blip r:embed="rId7">
            <a:alphaModFix/>
          </a:blip>
          <a:srcRect/>
          <a:stretch/>
        </p:blipFill>
        <p:spPr>
          <a:xfrm>
            <a:off x="1699550" y="3003841"/>
            <a:ext cx="1262825" cy="1262825"/>
          </a:xfrm>
          <a:prstGeom prst="rect">
            <a:avLst/>
          </a:prstGeom>
          <a:noFill/>
          <a:ln>
            <a:noFill/>
          </a:ln>
        </p:spPr>
      </p:pic>
      <p:pic>
        <p:nvPicPr>
          <p:cNvPr id="262" name="Google Shape;262;p7"/>
          <p:cNvPicPr preferRelativeResize="0"/>
          <p:nvPr/>
        </p:nvPicPr>
        <p:blipFill rotWithShape="1">
          <a:blip r:embed="rId8">
            <a:alphaModFix/>
          </a:blip>
          <a:srcRect/>
          <a:stretch/>
        </p:blipFill>
        <p:spPr>
          <a:xfrm>
            <a:off x="5546650" y="3647300"/>
            <a:ext cx="1098700" cy="1098700"/>
          </a:xfrm>
          <a:prstGeom prst="rect">
            <a:avLst/>
          </a:prstGeom>
          <a:noFill/>
          <a:ln>
            <a:noFill/>
          </a:ln>
        </p:spPr>
      </p:pic>
      <p:pic>
        <p:nvPicPr>
          <p:cNvPr id="263" name="Google Shape;263;p7"/>
          <p:cNvPicPr preferRelativeResize="0"/>
          <p:nvPr/>
        </p:nvPicPr>
        <p:blipFill rotWithShape="1">
          <a:blip r:embed="rId8">
            <a:alphaModFix/>
          </a:blip>
          <a:srcRect/>
          <a:stretch/>
        </p:blipFill>
        <p:spPr>
          <a:xfrm>
            <a:off x="6064775" y="2906875"/>
            <a:ext cx="1098700" cy="1098700"/>
          </a:xfrm>
          <a:prstGeom prst="rect">
            <a:avLst/>
          </a:prstGeom>
          <a:noFill/>
          <a:ln>
            <a:noFill/>
          </a:ln>
        </p:spPr>
      </p:pic>
      <p:pic>
        <p:nvPicPr>
          <p:cNvPr id="264" name="Google Shape;264;p7"/>
          <p:cNvPicPr preferRelativeResize="0"/>
          <p:nvPr/>
        </p:nvPicPr>
        <p:blipFill rotWithShape="1">
          <a:blip r:embed="rId8">
            <a:alphaModFix/>
          </a:blip>
          <a:srcRect/>
          <a:stretch/>
        </p:blipFill>
        <p:spPr>
          <a:xfrm>
            <a:off x="4966075" y="2906875"/>
            <a:ext cx="1098700" cy="1098700"/>
          </a:xfrm>
          <a:prstGeom prst="rect">
            <a:avLst/>
          </a:prstGeom>
          <a:noFill/>
          <a:ln>
            <a:noFill/>
          </a:ln>
        </p:spPr>
      </p:pic>
      <p:pic>
        <p:nvPicPr>
          <p:cNvPr id="265" name="Google Shape;265;p7"/>
          <p:cNvPicPr preferRelativeResize="0"/>
          <p:nvPr/>
        </p:nvPicPr>
        <p:blipFill rotWithShape="1">
          <a:blip r:embed="rId9">
            <a:alphaModFix/>
          </a:blip>
          <a:srcRect/>
          <a:stretch/>
        </p:blipFill>
        <p:spPr>
          <a:xfrm>
            <a:off x="8783896" y="2783758"/>
            <a:ext cx="1580700" cy="1580700"/>
          </a:xfrm>
          <a:prstGeom prst="rect">
            <a:avLst/>
          </a:prstGeom>
          <a:noFill/>
          <a:ln>
            <a:noFill/>
          </a:ln>
        </p:spPr>
      </p:pic>
    </p:spTree>
    <p:extLst>
      <p:ext uri="{BB962C8B-B14F-4D97-AF65-F5344CB8AC3E}">
        <p14:creationId xmlns:p14="http://schemas.microsoft.com/office/powerpoint/2010/main" val="3929904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p:nvPr/>
        </p:nvSpPr>
        <p:spPr>
          <a:xfrm>
            <a:off x="-21266" y="5540588"/>
            <a:ext cx="12213301"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1" name="Google Shape;271;p9"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72" name="Google Shape;272;p9"/>
          <p:cNvCxnSpPr/>
          <p:nvPr/>
        </p:nvCxnSpPr>
        <p:spPr>
          <a:xfrm>
            <a:off x="893135" y="6273210"/>
            <a:ext cx="9548100" cy="0"/>
          </a:xfrm>
          <a:prstGeom prst="straightConnector1">
            <a:avLst/>
          </a:prstGeom>
          <a:noFill/>
          <a:ln w="76200" cap="flat" cmpd="sng">
            <a:solidFill>
              <a:schemeClr val="dk1"/>
            </a:solidFill>
            <a:prstDash val="solid"/>
            <a:miter lim="800000"/>
            <a:headEnd type="none" w="sm" len="sm"/>
            <a:tailEnd type="triangle" w="med" len="med"/>
          </a:ln>
        </p:spPr>
      </p:cxnSp>
      <p:pic>
        <p:nvPicPr>
          <p:cNvPr id="273" name="Google Shape;273;p9" descr="A close up of a logo  Description automatically generated"/>
          <p:cNvPicPr preferRelativeResize="0"/>
          <p:nvPr/>
        </p:nvPicPr>
        <p:blipFill rotWithShape="1">
          <a:blip r:embed="rId4">
            <a:alphaModFix/>
          </a:blip>
          <a:srcRect/>
          <a:stretch/>
        </p:blipFill>
        <p:spPr>
          <a:xfrm>
            <a:off x="893135" y="5630826"/>
            <a:ext cx="779718" cy="779718"/>
          </a:xfrm>
          <a:prstGeom prst="rect">
            <a:avLst/>
          </a:prstGeom>
          <a:noFill/>
          <a:ln>
            <a:noFill/>
          </a:ln>
        </p:spPr>
      </p:pic>
      <p:pic>
        <p:nvPicPr>
          <p:cNvPr id="274" name="Google Shape;274;p9" descr="A close up of a logo  Description automatically generated"/>
          <p:cNvPicPr preferRelativeResize="0"/>
          <p:nvPr/>
        </p:nvPicPr>
        <p:blipFill rotWithShape="1">
          <a:blip r:embed="rId5">
            <a:alphaModFix/>
          </a:blip>
          <a:srcRect/>
          <a:stretch/>
        </p:blipFill>
        <p:spPr>
          <a:xfrm>
            <a:off x="1849176" y="5528930"/>
            <a:ext cx="779718" cy="779718"/>
          </a:xfrm>
          <a:prstGeom prst="rect">
            <a:avLst/>
          </a:prstGeom>
          <a:noFill/>
          <a:ln>
            <a:noFill/>
          </a:ln>
        </p:spPr>
      </p:pic>
      <p:pic>
        <p:nvPicPr>
          <p:cNvPr id="275" name="Google Shape;275;p9" descr="A close up of a logo  Description automatically generated"/>
          <p:cNvPicPr preferRelativeResize="0"/>
          <p:nvPr/>
        </p:nvPicPr>
        <p:blipFill rotWithShape="1">
          <a:blip r:embed="rId5">
            <a:alphaModFix/>
          </a:blip>
          <a:srcRect/>
          <a:stretch/>
        </p:blipFill>
        <p:spPr>
          <a:xfrm>
            <a:off x="3584936" y="5543108"/>
            <a:ext cx="779718" cy="779718"/>
          </a:xfrm>
          <a:prstGeom prst="rect">
            <a:avLst/>
          </a:prstGeom>
          <a:noFill/>
          <a:ln>
            <a:noFill/>
          </a:ln>
        </p:spPr>
      </p:pic>
      <p:pic>
        <p:nvPicPr>
          <p:cNvPr id="276" name="Google Shape;276;p9" descr="A close up of a logo  Description automatically generated"/>
          <p:cNvPicPr preferRelativeResize="0"/>
          <p:nvPr/>
        </p:nvPicPr>
        <p:blipFill rotWithShape="1">
          <a:blip r:embed="rId5">
            <a:alphaModFix/>
          </a:blip>
          <a:srcRect/>
          <a:stretch/>
        </p:blipFill>
        <p:spPr>
          <a:xfrm>
            <a:off x="5320696" y="5536017"/>
            <a:ext cx="779718" cy="779718"/>
          </a:xfrm>
          <a:prstGeom prst="rect">
            <a:avLst/>
          </a:prstGeom>
          <a:noFill/>
          <a:ln>
            <a:noFill/>
          </a:ln>
        </p:spPr>
      </p:pic>
      <p:pic>
        <p:nvPicPr>
          <p:cNvPr id="277" name="Google Shape;277;p9" descr="A close up of a logo  Description automatically generated"/>
          <p:cNvPicPr preferRelativeResize="0"/>
          <p:nvPr/>
        </p:nvPicPr>
        <p:blipFill rotWithShape="1">
          <a:blip r:embed="rId5">
            <a:alphaModFix/>
          </a:blip>
          <a:srcRect/>
          <a:stretch/>
        </p:blipFill>
        <p:spPr>
          <a:xfrm>
            <a:off x="7056456" y="5528930"/>
            <a:ext cx="779718" cy="779718"/>
          </a:xfrm>
          <a:prstGeom prst="rect">
            <a:avLst/>
          </a:prstGeom>
          <a:noFill/>
          <a:ln>
            <a:noFill/>
          </a:ln>
        </p:spPr>
      </p:pic>
      <p:pic>
        <p:nvPicPr>
          <p:cNvPr id="278" name="Google Shape;278;p9" descr="A close up of a logo  Description automatically generated"/>
          <p:cNvPicPr preferRelativeResize="0"/>
          <p:nvPr/>
        </p:nvPicPr>
        <p:blipFill rotWithShape="1">
          <a:blip r:embed="rId5">
            <a:alphaModFix/>
          </a:blip>
          <a:srcRect/>
          <a:stretch/>
        </p:blipFill>
        <p:spPr>
          <a:xfrm>
            <a:off x="8792216" y="5536016"/>
            <a:ext cx="779718" cy="779718"/>
          </a:xfrm>
          <a:prstGeom prst="rect">
            <a:avLst/>
          </a:prstGeom>
          <a:noFill/>
          <a:ln>
            <a:noFill/>
          </a:ln>
        </p:spPr>
      </p:pic>
      <p:sp>
        <p:nvSpPr>
          <p:cNvPr id="279" name="Google Shape;279;p9"/>
          <p:cNvSpPr txBox="1"/>
          <p:nvPr/>
        </p:nvSpPr>
        <p:spPr>
          <a:xfrm>
            <a:off x="144868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Problem</a:t>
            </a:r>
            <a:endParaRPr sz="1400" b="0" i="0" u="none" strike="noStrike" cap="none">
              <a:solidFill>
                <a:srgbClr val="000000"/>
              </a:solidFill>
              <a:latin typeface="Arial"/>
              <a:ea typeface="Arial"/>
              <a:cs typeface="Arial"/>
              <a:sym typeface="Arial"/>
            </a:endParaRPr>
          </a:p>
        </p:txBody>
      </p:sp>
      <p:sp>
        <p:nvSpPr>
          <p:cNvPr id="280" name="Google Shape;280;p9"/>
          <p:cNvSpPr txBox="1"/>
          <p:nvPr/>
        </p:nvSpPr>
        <p:spPr>
          <a:xfrm>
            <a:off x="318444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Goal</a:t>
            </a:r>
            <a:endParaRPr sz="1400" b="0" i="0" u="none" strike="noStrike" cap="none">
              <a:solidFill>
                <a:srgbClr val="000000"/>
              </a:solidFill>
              <a:latin typeface="Arial"/>
              <a:ea typeface="Arial"/>
              <a:cs typeface="Arial"/>
              <a:sym typeface="Arial"/>
            </a:endParaRPr>
          </a:p>
        </p:txBody>
      </p:sp>
      <p:sp>
        <p:nvSpPr>
          <p:cNvPr id="281" name="Google Shape;281;p9"/>
          <p:cNvSpPr txBox="1"/>
          <p:nvPr/>
        </p:nvSpPr>
        <p:spPr>
          <a:xfrm>
            <a:off x="492020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282" name="Google Shape;282;p9"/>
          <p:cNvSpPr txBox="1"/>
          <p:nvPr/>
        </p:nvSpPr>
        <p:spPr>
          <a:xfrm>
            <a:off x="665596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Value</a:t>
            </a:r>
            <a:endParaRPr sz="1400" b="0" i="0" u="none" strike="noStrike" cap="none">
              <a:solidFill>
                <a:srgbClr val="000000"/>
              </a:solidFill>
              <a:latin typeface="Arial"/>
              <a:ea typeface="Arial"/>
              <a:cs typeface="Arial"/>
              <a:sym typeface="Arial"/>
            </a:endParaRPr>
          </a:p>
        </p:txBody>
      </p:sp>
      <p:sp>
        <p:nvSpPr>
          <p:cNvPr id="283" name="Google Shape;283;p9"/>
          <p:cNvSpPr txBox="1"/>
          <p:nvPr/>
        </p:nvSpPr>
        <p:spPr>
          <a:xfrm>
            <a:off x="8391720" y="6386699"/>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ockwell"/>
                <a:ea typeface="Rockwell"/>
                <a:cs typeface="Rockwell"/>
                <a:sym typeface="Rockwell"/>
              </a:rPr>
              <a:t>Future</a:t>
            </a:r>
            <a:endParaRPr sz="1400" b="0" i="0" u="none" strike="noStrike" cap="none">
              <a:solidFill>
                <a:srgbClr val="000000"/>
              </a:solidFill>
              <a:latin typeface="Arial"/>
              <a:ea typeface="Arial"/>
              <a:cs typeface="Arial"/>
              <a:sym typeface="Arial"/>
            </a:endParaRPr>
          </a:p>
        </p:txBody>
      </p:sp>
      <p:sp>
        <p:nvSpPr>
          <p:cNvPr id="284" name="Google Shape;284;p9"/>
          <p:cNvSpPr txBox="1"/>
          <p:nvPr/>
        </p:nvSpPr>
        <p:spPr>
          <a:xfrm>
            <a:off x="1167141" y="4556282"/>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When?</a:t>
            </a:r>
            <a:endParaRPr sz="1400" b="0" i="0" u="none" strike="noStrike" cap="none">
              <a:solidFill>
                <a:srgbClr val="000000"/>
              </a:solidFill>
              <a:latin typeface="Arial"/>
              <a:ea typeface="Arial"/>
              <a:cs typeface="Arial"/>
              <a:sym typeface="Arial"/>
            </a:endParaRPr>
          </a:p>
        </p:txBody>
      </p:sp>
      <p:pic>
        <p:nvPicPr>
          <p:cNvPr id="285" name="Google Shape;285;p9" descr="A close up of a logo  Description automatically generated"/>
          <p:cNvPicPr preferRelativeResize="0"/>
          <p:nvPr/>
        </p:nvPicPr>
        <p:blipFill rotWithShape="1">
          <a:blip r:embed="rId6">
            <a:alphaModFix/>
          </a:blip>
          <a:srcRect/>
          <a:stretch/>
        </p:blipFill>
        <p:spPr>
          <a:xfrm>
            <a:off x="9330926" y="720386"/>
            <a:ext cx="779720" cy="779720"/>
          </a:xfrm>
          <a:prstGeom prst="rect">
            <a:avLst/>
          </a:prstGeom>
          <a:noFill/>
          <a:ln>
            <a:noFill/>
          </a:ln>
        </p:spPr>
      </p:pic>
      <p:pic>
        <p:nvPicPr>
          <p:cNvPr id="286" name="Google Shape;286;p9" descr="A close up of a logo  Description automatically generated"/>
          <p:cNvPicPr preferRelativeResize="0"/>
          <p:nvPr/>
        </p:nvPicPr>
        <p:blipFill rotWithShape="1">
          <a:blip r:embed="rId7">
            <a:alphaModFix/>
          </a:blip>
          <a:srcRect/>
          <a:stretch/>
        </p:blipFill>
        <p:spPr>
          <a:xfrm>
            <a:off x="9011759" y="377213"/>
            <a:ext cx="1594945" cy="1594945"/>
          </a:xfrm>
          <a:prstGeom prst="rect">
            <a:avLst/>
          </a:prstGeom>
          <a:noFill/>
          <a:ln>
            <a:noFill/>
          </a:ln>
        </p:spPr>
      </p:pic>
      <p:sp>
        <p:nvSpPr>
          <p:cNvPr id="287" name="Google Shape;287;p9"/>
          <p:cNvSpPr txBox="1"/>
          <p:nvPr/>
        </p:nvSpPr>
        <p:spPr>
          <a:xfrm>
            <a:off x="3763768" y="848636"/>
            <a:ext cx="459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Rockwell"/>
                <a:ea typeface="Rockwell"/>
                <a:cs typeface="Rockwell"/>
                <a:sym typeface="Rockwell"/>
              </a:rPr>
              <a:t>What’s the </a:t>
            </a:r>
            <a:r>
              <a:rPr lang="en-US" sz="2800" b="1" i="1" u="none" strike="noStrike" cap="none">
                <a:solidFill>
                  <a:schemeClr val="dk1"/>
                </a:solidFill>
                <a:latin typeface="Rockwell"/>
                <a:ea typeface="Rockwell"/>
                <a:cs typeface="Rockwell"/>
                <a:sym typeface="Rockwell"/>
              </a:rPr>
              <a:t>REAL</a:t>
            </a:r>
            <a:r>
              <a:rPr lang="en-US" sz="2800" b="0" i="0" u="none" strike="noStrike" cap="none">
                <a:solidFill>
                  <a:schemeClr val="dk1"/>
                </a:solidFill>
                <a:latin typeface="Rockwell"/>
                <a:ea typeface="Rockwell"/>
                <a:cs typeface="Rockwell"/>
                <a:sym typeface="Rockwell"/>
              </a:rPr>
              <a:t> problem?</a:t>
            </a:r>
            <a:endParaRPr sz="1400" b="0" i="0" u="none" strike="noStrike" cap="none">
              <a:solidFill>
                <a:srgbClr val="000000"/>
              </a:solidFill>
              <a:latin typeface="Arial"/>
              <a:ea typeface="Arial"/>
              <a:cs typeface="Arial"/>
              <a:sym typeface="Arial"/>
            </a:endParaRPr>
          </a:p>
        </p:txBody>
      </p:sp>
      <p:pic>
        <p:nvPicPr>
          <p:cNvPr id="288" name="Google Shape;288;p9" descr="A close up of a logo  Description automatically generated"/>
          <p:cNvPicPr preferRelativeResize="0"/>
          <p:nvPr/>
        </p:nvPicPr>
        <p:blipFill rotWithShape="1">
          <a:blip r:embed="rId7">
            <a:alphaModFix/>
          </a:blip>
          <a:srcRect/>
          <a:stretch/>
        </p:blipFill>
        <p:spPr>
          <a:xfrm>
            <a:off x="1271037" y="377213"/>
            <a:ext cx="1594945" cy="1594945"/>
          </a:xfrm>
          <a:prstGeom prst="rect">
            <a:avLst/>
          </a:prstGeom>
          <a:noFill/>
          <a:ln>
            <a:noFill/>
          </a:ln>
        </p:spPr>
      </p:pic>
      <p:pic>
        <p:nvPicPr>
          <p:cNvPr id="289" name="Google Shape;289;p9" descr="A close up of a logo  Description automatically generated"/>
          <p:cNvPicPr preferRelativeResize="0"/>
          <p:nvPr/>
        </p:nvPicPr>
        <p:blipFill rotWithShape="1">
          <a:blip r:embed="rId6">
            <a:alphaModFix/>
          </a:blip>
          <a:srcRect/>
          <a:stretch/>
        </p:blipFill>
        <p:spPr>
          <a:xfrm>
            <a:off x="1585296" y="592136"/>
            <a:ext cx="779720" cy="779720"/>
          </a:xfrm>
          <a:prstGeom prst="rect">
            <a:avLst/>
          </a:prstGeom>
          <a:noFill/>
          <a:ln>
            <a:noFill/>
          </a:ln>
        </p:spPr>
      </p:pic>
      <p:sp>
        <p:nvSpPr>
          <p:cNvPr id="290" name="Google Shape;290;p9"/>
          <p:cNvSpPr txBox="1"/>
          <p:nvPr/>
        </p:nvSpPr>
        <p:spPr>
          <a:xfrm>
            <a:off x="4364655" y="2451463"/>
            <a:ext cx="3551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Rockwell"/>
                <a:ea typeface="Rockwell"/>
                <a:cs typeface="Rockwell"/>
                <a:sym typeface="Rockwell"/>
              </a:rPr>
              <a:t>Lack of information</a:t>
            </a:r>
            <a:endParaRPr sz="1400" b="0" i="0" u="none" strike="noStrike" cap="none">
              <a:solidFill>
                <a:srgbClr val="000000"/>
              </a:solidFill>
              <a:latin typeface="Arial"/>
              <a:ea typeface="Arial"/>
              <a:cs typeface="Arial"/>
              <a:sym typeface="Arial"/>
            </a:endParaRPr>
          </a:p>
        </p:txBody>
      </p:sp>
      <p:pic>
        <p:nvPicPr>
          <p:cNvPr id="291" name="Google Shape;291;p9"/>
          <p:cNvPicPr preferRelativeResize="0"/>
          <p:nvPr/>
        </p:nvPicPr>
        <p:blipFill rotWithShape="1">
          <a:blip r:embed="rId8">
            <a:alphaModFix/>
          </a:blip>
          <a:srcRect/>
          <a:stretch/>
        </p:blipFill>
        <p:spPr>
          <a:xfrm>
            <a:off x="1699559" y="3224809"/>
            <a:ext cx="1262804" cy="1262804"/>
          </a:xfrm>
          <a:prstGeom prst="rect">
            <a:avLst/>
          </a:prstGeom>
          <a:noFill/>
          <a:ln>
            <a:noFill/>
          </a:ln>
        </p:spPr>
      </p:pic>
      <p:pic>
        <p:nvPicPr>
          <p:cNvPr id="292" name="Google Shape;292;p9"/>
          <p:cNvPicPr preferRelativeResize="0"/>
          <p:nvPr/>
        </p:nvPicPr>
        <p:blipFill rotWithShape="1">
          <a:blip r:embed="rId8">
            <a:alphaModFix/>
          </a:blip>
          <a:srcRect/>
          <a:stretch/>
        </p:blipFill>
        <p:spPr>
          <a:xfrm>
            <a:off x="5394471" y="3196449"/>
            <a:ext cx="1262804" cy="1262804"/>
          </a:xfrm>
          <a:prstGeom prst="rect">
            <a:avLst/>
          </a:prstGeom>
          <a:noFill/>
          <a:ln>
            <a:noFill/>
          </a:ln>
        </p:spPr>
      </p:pic>
      <p:pic>
        <p:nvPicPr>
          <p:cNvPr id="293" name="Google Shape;293;p9"/>
          <p:cNvPicPr preferRelativeResize="0"/>
          <p:nvPr/>
        </p:nvPicPr>
        <p:blipFill rotWithShape="1">
          <a:blip r:embed="rId8">
            <a:alphaModFix/>
          </a:blip>
          <a:srcRect/>
          <a:stretch/>
        </p:blipFill>
        <p:spPr>
          <a:xfrm>
            <a:off x="9089383" y="3196448"/>
            <a:ext cx="1262804" cy="1262804"/>
          </a:xfrm>
          <a:prstGeom prst="rect">
            <a:avLst/>
          </a:prstGeom>
          <a:noFill/>
          <a:ln>
            <a:noFill/>
          </a:ln>
        </p:spPr>
      </p:pic>
      <p:sp>
        <p:nvSpPr>
          <p:cNvPr id="294" name="Google Shape;294;p9"/>
          <p:cNvSpPr txBox="1"/>
          <p:nvPr/>
        </p:nvSpPr>
        <p:spPr>
          <a:xfrm>
            <a:off x="4791684" y="4556282"/>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Where?</a:t>
            </a:r>
            <a:endParaRPr sz="1400" b="0" i="0" u="none" strike="noStrike" cap="none">
              <a:solidFill>
                <a:srgbClr val="000000"/>
              </a:solidFill>
              <a:latin typeface="Arial"/>
              <a:ea typeface="Arial"/>
              <a:cs typeface="Arial"/>
              <a:sym typeface="Arial"/>
            </a:endParaRPr>
          </a:p>
        </p:txBody>
      </p:sp>
      <p:sp>
        <p:nvSpPr>
          <p:cNvPr id="295" name="Google Shape;295;p9"/>
          <p:cNvSpPr txBox="1"/>
          <p:nvPr/>
        </p:nvSpPr>
        <p:spPr>
          <a:xfrm>
            <a:off x="8410397" y="4487614"/>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Which?</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0970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fade">
                                      <p:cBhvr>
                                        <p:cTn id="12"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a:off x="-21266" y="5540588"/>
            <a:ext cx="12213301"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p7"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42" name="Google Shape;242;p7"/>
          <p:cNvCxnSpPr/>
          <p:nvPr/>
        </p:nvCxnSpPr>
        <p:spPr>
          <a:xfrm>
            <a:off x="893135" y="6273210"/>
            <a:ext cx="9548100" cy="0"/>
          </a:xfrm>
          <a:prstGeom prst="straightConnector1">
            <a:avLst/>
          </a:prstGeom>
          <a:noFill/>
          <a:ln w="76200" cap="flat" cmpd="sng">
            <a:solidFill>
              <a:schemeClr val="dk1"/>
            </a:solidFill>
            <a:prstDash val="solid"/>
            <a:miter lim="800000"/>
            <a:headEnd type="none" w="sm" len="sm"/>
            <a:tailEnd type="triangle" w="med" len="med"/>
          </a:ln>
        </p:spPr>
      </p:cxnSp>
      <p:pic>
        <p:nvPicPr>
          <p:cNvPr id="245" name="Google Shape;245;p7" descr="A close up of a logo  Description automatically generated"/>
          <p:cNvPicPr preferRelativeResize="0"/>
          <p:nvPr/>
        </p:nvPicPr>
        <p:blipFill rotWithShape="1">
          <a:blip r:embed="rId4">
            <a:alphaModFix/>
          </a:blip>
          <a:srcRect/>
          <a:stretch/>
        </p:blipFill>
        <p:spPr>
          <a:xfrm>
            <a:off x="3584936" y="5543108"/>
            <a:ext cx="779718" cy="779718"/>
          </a:xfrm>
          <a:prstGeom prst="rect">
            <a:avLst/>
          </a:prstGeom>
          <a:noFill/>
          <a:ln>
            <a:noFill/>
          </a:ln>
        </p:spPr>
      </p:pic>
      <p:pic>
        <p:nvPicPr>
          <p:cNvPr id="246" name="Google Shape;246;p7" descr="A close up of a logo  Description automatically generated"/>
          <p:cNvPicPr preferRelativeResize="0"/>
          <p:nvPr/>
        </p:nvPicPr>
        <p:blipFill rotWithShape="1">
          <a:blip r:embed="rId4">
            <a:alphaModFix/>
          </a:blip>
          <a:srcRect/>
          <a:stretch/>
        </p:blipFill>
        <p:spPr>
          <a:xfrm>
            <a:off x="5320696" y="5536017"/>
            <a:ext cx="779718" cy="779718"/>
          </a:xfrm>
          <a:prstGeom prst="rect">
            <a:avLst/>
          </a:prstGeom>
          <a:noFill/>
          <a:ln>
            <a:noFill/>
          </a:ln>
        </p:spPr>
      </p:pic>
      <p:pic>
        <p:nvPicPr>
          <p:cNvPr id="247" name="Google Shape;247;p7" descr="A close up of a logo  Description automatically generated"/>
          <p:cNvPicPr preferRelativeResize="0"/>
          <p:nvPr/>
        </p:nvPicPr>
        <p:blipFill rotWithShape="1">
          <a:blip r:embed="rId4">
            <a:alphaModFix/>
          </a:blip>
          <a:srcRect/>
          <a:stretch/>
        </p:blipFill>
        <p:spPr>
          <a:xfrm>
            <a:off x="7056456" y="5528930"/>
            <a:ext cx="779718" cy="779718"/>
          </a:xfrm>
          <a:prstGeom prst="rect">
            <a:avLst/>
          </a:prstGeom>
          <a:noFill/>
          <a:ln>
            <a:noFill/>
          </a:ln>
        </p:spPr>
      </p:pic>
      <p:pic>
        <p:nvPicPr>
          <p:cNvPr id="248" name="Google Shape;248;p7" descr="A close up of a logo  Description automatically generated"/>
          <p:cNvPicPr preferRelativeResize="0"/>
          <p:nvPr/>
        </p:nvPicPr>
        <p:blipFill rotWithShape="1">
          <a:blip r:embed="rId4">
            <a:alphaModFix/>
          </a:blip>
          <a:srcRect/>
          <a:stretch/>
        </p:blipFill>
        <p:spPr>
          <a:xfrm>
            <a:off x="8792216" y="5536016"/>
            <a:ext cx="779718" cy="779718"/>
          </a:xfrm>
          <a:prstGeom prst="rect">
            <a:avLst/>
          </a:prstGeom>
          <a:noFill/>
          <a:ln>
            <a:noFill/>
          </a:ln>
        </p:spPr>
      </p:pic>
      <p:sp>
        <p:nvSpPr>
          <p:cNvPr id="249" name="Google Shape;249;p7"/>
          <p:cNvSpPr txBox="1"/>
          <p:nvPr/>
        </p:nvSpPr>
        <p:spPr>
          <a:xfrm>
            <a:off x="144868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50" name="Google Shape;250;p7"/>
          <p:cNvSpPr txBox="1"/>
          <p:nvPr/>
        </p:nvSpPr>
        <p:spPr>
          <a:xfrm>
            <a:off x="3184440" y="637731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251" name="Google Shape;251;p7"/>
          <p:cNvSpPr txBox="1"/>
          <p:nvPr/>
        </p:nvSpPr>
        <p:spPr>
          <a:xfrm>
            <a:off x="492020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err="1">
                <a:solidFill>
                  <a:srgbClr val="AC2CA4"/>
                </a:solidFill>
                <a:latin typeface="Rockwell"/>
                <a:ea typeface="Rockwell"/>
                <a:cs typeface="Rockwell"/>
                <a:sym typeface="Rockwell"/>
              </a:rPr>
              <a:t>NoSqueeze</a:t>
            </a:r>
            <a:endParaRPr sz="1800" b="1" i="0" u="none" strike="noStrike" cap="none" dirty="0">
              <a:solidFill>
                <a:srgbClr val="AC2CA4"/>
              </a:solidFill>
              <a:latin typeface="Rockwell"/>
              <a:ea typeface="Rockwell"/>
              <a:cs typeface="Rockwell"/>
              <a:sym typeface="Rockwell"/>
            </a:endParaRPr>
          </a:p>
        </p:txBody>
      </p:sp>
      <p:sp>
        <p:nvSpPr>
          <p:cNvPr id="252" name="Google Shape;252;p7"/>
          <p:cNvSpPr txBox="1"/>
          <p:nvPr/>
        </p:nvSpPr>
        <p:spPr>
          <a:xfrm>
            <a:off x="6655960" y="6382267"/>
            <a:ext cx="1580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Tools</a:t>
            </a:r>
            <a:endParaRPr sz="1400" b="0" i="0" u="none" strike="noStrike" cap="none" dirty="0">
              <a:solidFill>
                <a:srgbClr val="000000"/>
              </a:solidFill>
              <a:latin typeface="Arial"/>
              <a:ea typeface="Arial"/>
              <a:cs typeface="Arial"/>
              <a:sym typeface="Arial"/>
            </a:endParaRPr>
          </a:p>
        </p:txBody>
      </p:sp>
      <p:sp>
        <p:nvSpPr>
          <p:cNvPr id="253" name="Google Shape;253;p7"/>
          <p:cNvSpPr txBox="1"/>
          <p:nvPr/>
        </p:nvSpPr>
        <p:spPr>
          <a:xfrm>
            <a:off x="8391720" y="6386699"/>
            <a:ext cx="175812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Future </a:t>
            </a:r>
            <a:endParaRPr sz="1400" b="0" i="0" u="none" strike="noStrike" cap="none" dirty="0">
              <a:solidFill>
                <a:srgbClr val="000000"/>
              </a:solidFill>
              <a:latin typeface="Arial"/>
              <a:ea typeface="Arial"/>
              <a:cs typeface="Arial"/>
              <a:sym typeface="Arial"/>
            </a:endParaRPr>
          </a:p>
        </p:txBody>
      </p:sp>
      <p:pic>
        <p:nvPicPr>
          <p:cNvPr id="25" name="Google Shape;140;p4" descr="A screenshot of a cell phone  Description automatically generated">
            <a:extLst>
              <a:ext uri="{FF2B5EF4-FFF2-40B4-BE49-F238E27FC236}">
                <a16:creationId xmlns:a16="http://schemas.microsoft.com/office/drawing/2014/main" id="{0E52DB11-BA69-F04E-B086-DDC78F98BFB6}"/>
              </a:ext>
            </a:extLst>
          </p:cNvPr>
          <p:cNvPicPr preferRelativeResize="0"/>
          <p:nvPr/>
        </p:nvPicPr>
        <p:blipFill rotWithShape="1">
          <a:blip r:embed="rId5">
            <a:alphaModFix/>
          </a:blip>
          <a:srcRect/>
          <a:stretch/>
        </p:blipFill>
        <p:spPr>
          <a:xfrm>
            <a:off x="591016" y="2151263"/>
            <a:ext cx="11261955" cy="1009552"/>
          </a:xfrm>
          <a:prstGeom prst="rect">
            <a:avLst/>
          </a:prstGeom>
          <a:noFill/>
          <a:ln>
            <a:noFill/>
          </a:ln>
        </p:spPr>
      </p:pic>
      <p:pic>
        <p:nvPicPr>
          <p:cNvPr id="26" name="Google Shape;141;p4">
            <a:extLst>
              <a:ext uri="{FF2B5EF4-FFF2-40B4-BE49-F238E27FC236}">
                <a16:creationId xmlns:a16="http://schemas.microsoft.com/office/drawing/2014/main" id="{7088150E-BC02-5145-A809-0D53C87ACF51}"/>
              </a:ext>
            </a:extLst>
          </p:cNvPr>
          <p:cNvPicPr preferRelativeResize="0"/>
          <p:nvPr/>
        </p:nvPicPr>
        <p:blipFill rotWithShape="1">
          <a:blip r:embed="rId6">
            <a:alphaModFix/>
          </a:blip>
          <a:srcRect/>
          <a:stretch/>
        </p:blipFill>
        <p:spPr>
          <a:xfrm>
            <a:off x="233400" y="290461"/>
            <a:ext cx="1218727" cy="1218418"/>
          </a:xfrm>
          <a:prstGeom prst="rect">
            <a:avLst/>
          </a:prstGeom>
          <a:noFill/>
          <a:ln>
            <a:noFill/>
          </a:ln>
        </p:spPr>
      </p:pic>
      <p:pic>
        <p:nvPicPr>
          <p:cNvPr id="27" name="Google Shape;142;p4">
            <a:extLst>
              <a:ext uri="{FF2B5EF4-FFF2-40B4-BE49-F238E27FC236}">
                <a16:creationId xmlns:a16="http://schemas.microsoft.com/office/drawing/2014/main" id="{A2F90C6E-0D5C-F347-A4A5-1F261254D5BB}"/>
              </a:ext>
            </a:extLst>
          </p:cNvPr>
          <p:cNvPicPr preferRelativeResize="0"/>
          <p:nvPr/>
        </p:nvPicPr>
        <p:blipFill rotWithShape="1">
          <a:blip r:embed="rId6">
            <a:alphaModFix/>
          </a:blip>
          <a:srcRect/>
          <a:stretch/>
        </p:blipFill>
        <p:spPr>
          <a:xfrm>
            <a:off x="2687867" y="290461"/>
            <a:ext cx="1218727" cy="1218418"/>
          </a:xfrm>
          <a:prstGeom prst="rect">
            <a:avLst/>
          </a:prstGeom>
          <a:noFill/>
          <a:ln>
            <a:noFill/>
          </a:ln>
        </p:spPr>
      </p:pic>
      <p:pic>
        <p:nvPicPr>
          <p:cNvPr id="28" name="Google Shape;143;p4">
            <a:extLst>
              <a:ext uri="{FF2B5EF4-FFF2-40B4-BE49-F238E27FC236}">
                <a16:creationId xmlns:a16="http://schemas.microsoft.com/office/drawing/2014/main" id="{BAD0D78C-A382-4D41-9EB5-26041D7CE4F8}"/>
              </a:ext>
            </a:extLst>
          </p:cNvPr>
          <p:cNvPicPr preferRelativeResize="0"/>
          <p:nvPr/>
        </p:nvPicPr>
        <p:blipFill rotWithShape="1">
          <a:blip r:embed="rId6">
            <a:alphaModFix/>
          </a:blip>
          <a:srcRect/>
          <a:stretch/>
        </p:blipFill>
        <p:spPr>
          <a:xfrm>
            <a:off x="5433834" y="326034"/>
            <a:ext cx="1218727" cy="1218418"/>
          </a:xfrm>
          <a:prstGeom prst="rect">
            <a:avLst/>
          </a:prstGeom>
          <a:noFill/>
          <a:ln>
            <a:noFill/>
          </a:ln>
        </p:spPr>
      </p:pic>
      <p:pic>
        <p:nvPicPr>
          <p:cNvPr id="29" name="Google Shape;144;p4">
            <a:extLst>
              <a:ext uri="{FF2B5EF4-FFF2-40B4-BE49-F238E27FC236}">
                <a16:creationId xmlns:a16="http://schemas.microsoft.com/office/drawing/2014/main" id="{F156C07C-A74A-654C-9C50-C50A035479DC}"/>
              </a:ext>
            </a:extLst>
          </p:cNvPr>
          <p:cNvPicPr preferRelativeResize="0"/>
          <p:nvPr/>
        </p:nvPicPr>
        <p:blipFill rotWithShape="1">
          <a:blip r:embed="rId6">
            <a:alphaModFix/>
          </a:blip>
          <a:srcRect/>
          <a:stretch/>
        </p:blipFill>
        <p:spPr>
          <a:xfrm>
            <a:off x="8300751" y="326035"/>
            <a:ext cx="1218727" cy="1218418"/>
          </a:xfrm>
          <a:prstGeom prst="rect">
            <a:avLst/>
          </a:prstGeom>
          <a:noFill/>
          <a:ln>
            <a:noFill/>
          </a:ln>
        </p:spPr>
      </p:pic>
      <p:pic>
        <p:nvPicPr>
          <p:cNvPr id="30" name="Google Shape;145;p4">
            <a:extLst>
              <a:ext uri="{FF2B5EF4-FFF2-40B4-BE49-F238E27FC236}">
                <a16:creationId xmlns:a16="http://schemas.microsoft.com/office/drawing/2014/main" id="{F074F537-A484-5B4B-88DC-8989E1D6882B}"/>
              </a:ext>
            </a:extLst>
          </p:cNvPr>
          <p:cNvPicPr preferRelativeResize="0"/>
          <p:nvPr/>
        </p:nvPicPr>
        <p:blipFill rotWithShape="1">
          <a:blip r:embed="rId6">
            <a:alphaModFix/>
          </a:blip>
          <a:srcRect/>
          <a:stretch/>
        </p:blipFill>
        <p:spPr>
          <a:xfrm>
            <a:off x="10634244" y="326032"/>
            <a:ext cx="1218727" cy="1218418"/>
          </a:xfrm>
          <a:prstGeom prst="rect">
            <a:avLst/>
          </a:prstGeom>
          <a:noFill/>
          <a:ln>
            <a:noFill/>
          </a:ln>
        </p:spPr>
      </p:pic>
      <p:pic>
        <p:nvPicPr>
          <p:cNvPr id="31" name="Google Shape;146;p4" descr="A close up of a logo  Description automatically generated">
            <a:extLst>
              <a:ext uri="{FF2B5EF4-FFF2-40B4-BE49-F238E27FC236}">
                <a16:creationId xmlns:a16="http://schemas.microsoft.com/office/drawing/2014/main" id="{701ECA69-0293-B640-852D-1A8C5B29D0EC}"/>
              </a:ext>
            </a:extLst>
          </p:cNvPr>
          <p:cNvPicPr preferRelativeResize="0"/>
          <p:nvPr/>
        </p:nvPicPr>
        <p:blipFill rotWithShape="1">
          <a:blip r:embed="rId7">
            <a:alphaModFix/>
          </a:blip>
          <a:srcRect/>
          <a:stretch/>
        </p:blipFill>
        <p:spPr>
          <a:xfrm>
            <a:off x="3162650" y="3337798"/>
            <a:ext cx="1962905" cy="1962408"/>
          </a:xfrm>
          <a:prstGeom prst="rect">
            <a:avLst/>
          </a:prstGeom>
          <a:noFill/>
          <a:ln>
            <a:noFill/>
          </a:ln>
        </p:spPr>
      </p:pic>
      <p:sp>
        <p:nvSpPr>
          <p:cNvPr id="32" name="Google Shape;147;p4">
            <a:extLst>
              <a:ext uri="{FF2B5EF4-FFF2-40B4-BE49-F238E27FC236}">
                <a16:creationId xmlns:a16="http://schemas.microsoft.com/office/drawing/2014/main" id="{BC8C0E0C-92EF-4B40-B7B8-CC75494C0407}"/>
              </a:ext>
            </a:extLst>
          </p:cNvPr>
          <p:cNvSpPr txBox="1"/>
          <p:nvPr/>
        </p:nvSpPr>
        <p:spPr>
          <a:xfrm>
            <a:off x="5710550" y="3150155"/>
            <a:ext cx="2784144" cy="1415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F1C232"/>
                </a:solidFill>
                <a:latin typeface="Rockwell"/>
                <a:ea typeface="Rockwell"/>
                <a:cs typeface="Rockwell"/>
                <a:sym typeface="Rockwell"/>
              </a:rPr>
              <a:t>3</a:t>
            </a:r>
            <a:r>
              <a:rPr lang="en-US" sz="2400" b="0" i="0" u="none" strike="noStrike" cap="none" dirty="0">
                <a:solidFill>
                  <a:schemeClr val="dk1"/>
                </a:solidFill>
                <a:latin typeface="Rockwell"/>
                <a:ea typeface="Rockwell"/>
                <a:cs typeface="Rockwell"/>
                <a:sym typeface="Rockwell"/>
              </a:rPr>
              <a:t> Bus Journeys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148;p4">
            <a:extLst>
              <a:ext uri="{FF2B5EF4-FFF2-40B4-BE49-F238E27FC236}">
                <a16:creationId xmlns:a16="http://schemas.microsoft.com/office/drawing/2014/main" id="{625D1AE0-3CDE-3D4C-974F-7BA96F80B618}"/>
              </a:ext>
            </a:extLst>
          </p:cNvPr>
          <p:cNvSpPr txBox="1"/>
          <p:nvPr/>
        </p:nvSpPr>
        <p:spPr>
          <a:xfrm>
            <a:off x="5662425" y="4602696"/>
            <a:ext cx="3958680" cy="8834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1C232"/>
                </a:solidFill>
                <a:latin typeface="Rockwell"/>
                <a:ea typeface="Rockwell"/>
                <a:cs typeface="Rockwell"/>
                <a:sym typeface="Rockwell"/>
              </a:rPr>
              <a:t>5000</a:t>
            </a:r>
            <a:r>
              <a:rPr lang="en-US" sz="2400" b="0" i="0" u="none" strike="noStrike" cap="none">
                <a:solidFill>
                  <a:schemeClr val="dk1"/>
                </a:solidFill>
                <a:latin typeface="Rockwell"/>
                <a:ea typeface="Rockwell"/>
                <a:cs typeface="Rockwell"/>
                <a:sym typeface="Rockwell"/>
              </a:rPr>
              <a:t> Hours a Day</a:t>
            </a:r>
            <a:endParaRPr sz="1400" b="0" i="0" u="none" strike="noStrike" cap="none">
              <a:solidFill>
                <a:srgbClr val="000000"/>
              </a:solidFill>
              <a:latin typeface="Arial"/>
              <a:ea typeface="Arial"/>
              <a:cs typeface="Arial"/>
              <a:sym typeface="Arial"/>
            </a:endParaRPr>
          </a:p>
        </p:txBody>
      </p:sp>
      <p:sp>
        <p:nvSpPr>
          <p:cNvPr id="34" name="Google Shape;149;p4">
            <a:extLst>
              <a:ext uri="{FF2B5EF4-FFF2-40B4-BE49-F238E27FC236}">
                <a16:creationId xmlns:a16="http://schemas.microsoft.com/office/drawing/2014/main" id="{26A514E5-90C5-2843-AA19-575711AE9079}"/>
              </a:ext>
            </a:extLst>
          </p:cNvPr>
          <p:cNvSpPr txBox="1"/>
          <p:nvPr/>
        </p:nvSpPr>
        <p:spPr>
          <a:xfrm>
            <a:off x="5659750" y="3825173"/>
            <a:ext cx="2971294" cy="8056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rgbClr val="F1C232"/>
                </a:solidFill>
                <a:latin typeface="Rockwell"/>
                <a:ea typeface="Rockwell"/>
                <a:cs typeface="Rockwell"/>
                <a:sym typeface="Rockwell"/>
              </a:rPr>
              <a:t>10</a:t>
            </a:r>
            <a:r>
              <a:rPr lang="en-US" sz="2400" b="0" i="0" u="none" strike="noStrike" cap="none" dirty="0">
                <a:solidFill>
                  <a:schemeClr val="dk1"/>
                </a:solidFill>
                <a:latin typeface="Rockwell"/>
                <a:ea typeface="Rockwell"/>
                <a:cs typeface="Rockwell"/>
                <a:sym typeface="Rockwell"/>
              </a:rPr>
              <a:t> Minutes Each</a:t>
            </a:r>
            <a:endParaRPr sz="1400" b="0" i="0" u="none" strike="noStrike" cap="none" dirty="0">
              <a:solidFill>
                <a:srgbClr val="000000"/>
              </a:solidFill>
              <a:latin typeface="Arial"/>
              <a:ea typeface="Arial"/>
              <a:cs typeface="Arial"/>
              <a:sym typeface="Arial"/>
            </a:endParaRPr>
          </a:p>
        </p:txBody>
      </p:sp>
      <p:pic>
        <p:nvPicPr>
          <p:cNvPr id="36" name="Google Shape;206;p6" descr="A close up of a logo  Description automatically generated">
            <a:extLst>
              <a:ext uri="{FF2B5EF4-FFF2-40B4-BE49-F238E27FC236}">
                <a16:creationId xmlns:a16="http://schemas.microsoft.com/office/drawing/2014/main" id="{EE190B17-DF69-FB47-BAEB-F3F95292B11F}"/>
              </a:ext>
            </a:extLst>
          </p:cNvPr>
          <p:cNvPicPr preferRelativeResize="0"/>
          <p:nvPr/>
        </p:nvPicPr>
        <p:blipFill rotWithShape="1">
          <a:blip r:embed="rId8">
            <a:alphaModFix/>
          </a:blip>
          <a:srcRect/>
          <a:stretch/>
        </p:blipFill>
        <p:spPr>
          <a:xfrm>
            <a:off x="1790517" y="5632674"/>
            <a:ext cx="779719" cy="779719"/>
          </a:xfrm>
          <a:prstGeom prst="rect">
            <a:avLst/>
          </a:prstGeom>
          <a:noFill/>
          <a:ln>
            <a:noFill/>
          </a:ln>
        </p:spPr>
      </p:pic>
    </p:spTree>
    <p:extLst>
      <p:ext uri="{BB962C8B-B14F-4D97-AF65-F5344CB8AC3E}">
        <p14:creationId xmlns:p14="http://schemas.microsoft.com/office/powerpoint/2010/main" val="342352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p:nvPr/>
        </p:nvSpPr>
        <p:spPr>
          <a:xfrm>
            <a:off x="-10650" y="5557481"/>
            <a:ext cx="12213300"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6" descr="A close up of a sign  Description automatically generated"/>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05" name="Google Shape;205;p6"/>
          <p:cNvCxnSpPr/>
          <p:nvPr/>
        </p:nvCxnSpPr>
        <p:spPr>
          <a:xfrm>
            <a:off x="893135" y="6273210"/>
            <a:ext cx="9548037" cy="0"/>
          </a:xfrm>
          <a:prstGeom prst="straightConnector1">
            <a:avLst/>
          </a:prstGeom>
          <a:noFill/>
          <a:ln w="76200" cap="flat" cmpd="sng">
            <a:solidFill>
              <a:schemeClr val="dk1"/>
            </a:solidFill>
            <a:prstDash val="solid"/>
            <a:miter lim="800000"/>
            <a:headEnd type="none" w="sm" len="sm"/>
            <a:tailEnd type="triangle" w="med" len="med"/>
          </a:ln>
        </p:spPr>
      </p:cxnSp>
      <p:pic>
        <p:nvPicPr>
          <p:cNvPr id="206" name="Google Shape;206;p6" descr="A close up of a logo  Description automatically generated"/>
          <p:cNvPicPr preferRelativeResize="0"/>
          <p:nvPr/>
        </p:nvPicPr>
        <p:blipFill rotWithShape="1">
          <a:blip r:embed="rId4">
            <a:alphaModFix/>
          </a:blip>
          <a:srcRect/>
          <a:stretch/>
        </p:blipFill>
        <p:spPr>
          <a:xfrm>
            <a:off x="1795806" y="5641137"/>
            <a:ext cx="779719" cy="779719"/>
          </a:xfrm>
          <a:prstGeom prst="rect">
            <a:avLst/>
          </a:prstGeom>
          <a:noFill/>
          <a:ln>
            <a:noFill/>
          </a:ln>
        </p:spPr>
      </p:pic>
      <p:pic>
        <p:nvPicPr>
          <p:cNvPr id="208" name="Google Shape;208;p6" descr="A close up of a logo  Description automatically generated"/>
          <p:cNvPicPr preferRelativeResize="0"/>
          <p:nvPr/>
        </p:nvPicPr>
        <p:blipFill rotWithShape="1">
          <a:blip r:embed="rId5">
            <a:alphaModFix/>
          </a:blip>
          <a:srcRect/>
          <a:stretch/>
        </p:blipFill>
        <p:spPr>
          <a:xfrm>
            <a:off x="3584936" y="5543108"/>
            <a:ext cx="779719" cy="779719"/>
          </a:xfrm>
          <a:prstGeom prst="rect">
            <a:avLst/>
          </a:prstGeom>
          <a:noFill/>
          <a:ln>
            <a:noFill/>
          </a:ln>
        </p:spPr>
      </p:pic>
      <p:pic>
        <p:nvPicPr>
          <p:cNvPr id="209" name="Google Shape;209;p6" descr="A close up of a logo  Description automatically generated"/>
          <p:cNvPicPr preferRelativeResize="0"/>
          <p:nvPr/>
        </p:nvPicPr>
        <p:blipFill rotWithShape="1">
          <a:blip r:embed="rId5">
            <a:alphaModFix/>
          </a:blip>
          <a:srcRect/>
          <a:stretch/>
        </p:blipFill>
        <p:spPr>
          <a:xfrm>
            <a:off x="5320696" y="5536017"/>
            <a:ext cx="779719" cy="779719"/>
          </a:xfrm>
          <a:prstGeom prst="rect">
            <a:avLst/>
          </a:prstGeom>
          <a:noFill/>
          <a:ln>
            <a:noFill/>
          </a:ln>
        </p:spPr>
      </p:pic>
      <p:pic>
        <p:nvPicPr>
          <p:cNvPr id="210" name="Google Shape;210;p6" descr="A close up of a logo  Description automatically generated"/>
          <p:cNvPicPr preferRelativeResize="0"/>
          <p:nvPr/>
        </p:nvPicPr>
        <p:blipFill rotWithShape="1">
          <a:blip r:embed="rId5">
            <a:alphaModFix/>
          </a:blip>
          <a:srcRect/>
          <a:stretch/>
        </p:blipFill>
        <p:spPr>
          <a:xfrm>
            <a:off x="7056456" y="5528930"/>
            <a:ext cx="779719" cy="779719"/>
          </a:xfrm>
          <a:prstGeom prst="rect">
            <a:avLst/>
          </a:prstGeom>
          <a:noFill/>
          <a:ln>
            <a:noFill/>
          </a:ln>
        </p:spPr>
      </p:pic>
      <p:pic>
        <p:nvPicPr>
          <p:cNvPr id="211" name="Google Shape;211;p6" descr="A close up of a logo  Description automatically generated"/>
          <p:cNvPicPr preferRelativeResize="0"/>
          <p:nvPr/>
        </p:nvPicPr>
        <p:blipFill rotWithShape="1">
          <a:blip r:embed="rId5">
            <a:alphaModFix/>
          </a:blip>
          <a:srcRect/>
          <a:stretch/>
        </p:blipFill>
        <p:spPr>
          <a:xfrm>
            <a:off x="8792216" y="5536016"/>
            <a:ext cx="779719" cy="779719"/>
          </a:xfrm>
          <a:prstGeom prst="rect">
            <a:avLst/>
          </a:prstGeom>
          <a:noFill/>
          <a:ln>
            <a:noFill/>
          </a:ln>
        </p:spPr>
      </p:pic>
      <p:sp>
        <p:nvSpPr>
          <p:cNvPr id="212" name="Google Shape;212;p6"/>
          <p:cNvSpPr txBox="1"/>
          <p:nvPr/>
        </p:nvSpPr>
        <p:spPr>
          <a:xfrm>
            <a:off x="1448680" y="637731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13" name="Google Shape;213;p6"/>
          <p:cNvSpPr txBox="1"/>
          <p:nvPr/>
        </p:nvSpPr>
        <p:spPr>
          <a:xfrm>
            <a:off x="3184440" y="6377317"/>
            <a:ext cx="158070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214" name="Google Shape;214;p6"/>
          <p:cNvSpPr txBox="1"/>
          <p:nvPr/>
        </p:nvSpPr>
        <p:spPr>
          <a:xfrm>
            <a:off x="492020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215" name="Google Shape;215;p6"/>
          <p:cNvSpPr txBox="1"/>
          <p:nvPr/>
        </p:nvSpPr>
        <p:spPr>
          <a:xfrm>
            <a:off x="665596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Rockwell"/>
                <a:ea typeface="Rockwell"/>
                <a:cs typeface="Rockwell"/>
                <a:sym typeface="Rockwell"/>
              </a:rPr>
              <a:t>Tools</a:t>
            </a:r>
            <a:endParaRPr sz="1400" b="0" i="0" u="none" strike="noStrike" cap="none">
              <a:solidFill>
                <a:srgbClr val="000000"/>
              </a:solidFill>
              <a:latin typeface="Arial"/>
              <a:ea typeface="Arial"/>
              <a:cs typeface="Arial"/>
              <a:sym typeface="Arial"/>
            </a:endParaRPr>
          </a:p>
        </p:txBody>
      </p:sp>
      <p:sp>
        <p:nvSpPr>
          <p:cNvPr id="216" name="Google Shape;216;p6"/>
          <p:cNvSpPr txBox="1"/>
          <p:nvPr/>
        </p:nvSpPr>
        <p:spPr>
          <a:xfrm>
            <a:off x="8391726" y="6386700"/>
            <a:ext cx="1832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pic>
        <p:nvPicPr>
          <p:cNvPr id="217" name="Google Shape;217;p6" descr="A close up of a logo  Description automatically generated"/>
          <p:cNvPicPr preferRelativeResize="0"/>
          <p:nvPr/>
        </p:nvPicPr>
        <p:blipFill rotWithShape="1">
          <a:blip r:embed="rId6">
            <a:alphaModFix/>
          </a:blip>
          <a:srcRect/>
          <a:stretch/>
        </p:blipFill>
        <p:spPr>
          <a:xfrm>
            <a:off x="5071992" y="234439"/>
            <a:ext cx="1902927" cy="1902927"/>
          </a:xfrm>
          <a:prstGeom prst="rect">
            <a:avLst/>
          </a:prstGeom>
          <a:noFill/>
          <a:ln>
            <a:noFill/>
          </a:ln>
        </p:spPr>
      </p:pic>
      <p:grpSp>
        <p:nvGrpSpPr>
          <p:cNvPr id="218" name="Google Shape;218;p6"/>
          <p:cNvGrpSpPr/>
          <p:nvPr/>
        </p:nvGrpSpPr>
        <p:grpSpPr>
          <a:xfrm>
            <a:off x="685356" y="2783250"/>
            <a:ext cx="2327640" cy="2288139"/>
            <a:chOff x="685356" y="2783250"/>
            <a:chExt cx="2327640" cy="2288139"/>
          </a:xfrm>
        </p:grpSpPr>
        <p:pic>
          <p:nvPicPr>
            <p:cNvPr id="219" name="Google Shape;219;p6"/>
            <p:cNvPicPr preferRelativeResize="0"/>
            <p:nvPr/>
          </p:nvPicPr>
          <p:blipFill rotWithShape="1">
            <a:blip r:embed="rId7">
              <a:alphaModFix/>
            </a:blip>
            <a:srcRect/>
            <a:stretch/>
          </p:blipFill>
          <p:spPr>
            <a:xfrm>
              <a:off x="1029891" y="2783250"/>
              <a:ext cx="1684208" cy="1684208"/>
            </a:xfrm>
            <a:prstGeom prst="rect">
              <a:avLst/>
            </a:prstGeom>
            <a:noFill/>
            <a:ln>
              <a:noFill/>
            </a:ln>
          </p:spPr>
        </p:pic>
        <p:sp>
          <p:nvSpPr>
            <p:cNvPr id="220" name="Google Shape;220;p6"/>
            <p:cNvSpPr txBox="1"/>
            <p:nvPr/>
          </p:nvSpPr>
          <p:spPr>
            <a:xfrm>
              <a:off x="685356" y="4702057"/>
              <a:ext cx="23276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Time</a:t>
              </a:r>
              <a:endParaRPr sz="1400" b="0" i="0" u="none" strike="noStrike" cap="none">
                <a:solidFill>
                  <a:srgbClr val="000000"/>
                </a:solidFill>
                <a:latin typeface="Arial"/>
                <a:ea typeface="Arial"/>
                <a:cs typeface="Arial"/>
                <a:sym typeface="Arial"/>
              </a:endParaRPr>
            </a:p>
          </p:txBody>
        </p:sp>
      </p:grpSp>
      <p:grpSp>
        <p:nvGrpSpPr>
          <p:cNvPr id="221" name="Google Shape;221;p6"/>
          <p:cNvGrpSpPr/>
          <p:nvPr/>
        </p:nvGrpSpPr>
        <p:grpSpPr>
          <a:xfrm>
            <a:off x="4728816" y="2561282"/>
            <a:ext cx="2327640" cy="2514245"/>
            <a:chOff x="4728816" y="2561282"/>
            <a:chExt cx="2327640" cy="2514245"/>
          </a:xfrm>
        </p:grpSpPr>
        <p:pic>
          <p:nvPicPr>
            <p:cNvPr id="222" name="Google Shape;222;p6"/>
            <p:cNvPicPr preferRelativeResize="0"/>
            <p:nvPr/>
          </p:nvPicPr>
          <p:blipFill rotWithShape="1">
            <a:blip r:embed="rId8">
              <a:alphaModFix/>
            </a:blip>
            <a:srcRect/>
            <a:stretch/>
          </p:blipFill>
          <p:spPr>
            <a:xfrm>
              <a:off x="4920200" y="2561282"/>
              <a:ext cx="1910314" cy="1910314"/>
            </a:xfrm>
            <a:prstGeom prst="rect">
              <a:avLst/>
            </a:prstGeom>
            <a:noFill/>
            <a:ln>
              <a:noFill/>
            </a:ln>
          </p:spPr>
        </p:pic>
        <p:sp>
          <p:nvSpPr>
            <p:cNvPr id="223" name="Google Shape;223;p6"/>
            <p:cNvSpPr txBox="1"/>
            <p:nvPr/>
          </p:nvSpPr>
          <p:spPr>
            <a:xfrm>
              <a:off x="4728816" y="4706195"/>
              <a:ext cx="23276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Comfort</a:t>
              </a:r>
              <a:endParaRPr sz="1400" b="0" i="0" u="none" strike="noStrike" cap="none">
                <a:solidFill>
                  <a:srgbClr val="000000"/>
                </a:solidFill>
                <a:latin typeface="Arial"/>
                <a:ea typeface="Arial"/>
                <a:cs typeface="Arial"/>
                <a:sym typeface="Arial"/>
              </a:endParaRPr>
            </a:p>
          </p:txBody>
        </p:sp>
      </p:grpSp>
      <p:grpSp>
        <p:nvGrpSpPr>
          <p:cNvPr id="224" name="Google Shape;224;p6"/>
          <p:cNvGrpSpPr/>
          <p:nvPr/>
        </p:nvGrpSpPr>
        <p:grpSpPr>
          <a:xfrm>
            <a:off x="9052720" y="2463565"/>
            <a:ext cx="2327640" cy="2611962"/>
            <a:chOff x="9052720" y="2463565"/>
            <a:chExt cx="2327640" cy="2611962"/>
          </a:xfrm>
        </p:grpSpPr>
        <p:pic>
          <p:nvPicPr>
            <p:cNvPr id="225" name="Google Shape;225;p6" descr="A close up of a logo  Description automatically generated"/>
            <p:cNvPicPr preferRelativeResize="0"/>
            <p:nvPr/>
          </p:nvPicPr>
          <p:blipFill rotWithShape="1">
            <a:blip r:embed="rId9">
              <a:alphaModFix/>
            </a:blip>
            <a:srcRect/>
            <a:stretch/>
          </p:blipFill>
          <p:spPr>
            <a:xfrm>
              <a:off x="9182074" y="2463565"/>
              <a:ext cx="2105747" cy="2105747"/>
            </a:xfrm>
            <a:prstGeom prst="rect">
              <a:avLst/>
            </a:prstGeom>
            <a:noFill/>
            <a:ln>
              <a:noFill/>
            </a:ln>
          </p:spPr>
        </p:pic>
        <p:sp>
          <p:nvSpPr>
            <p:cNvPr id="226" name="Google Shape;226;p6"/>
            <p:cNvSpPr txBox="1"/>
            <p:nvPr/>
          </p:nvSpPr>
          <p:spPr>
            <a:xfrm>
              <a:off x="9052720" y="4706195"/>
              <a:ext cx="23276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Safety</a:t>
              </a:r>
              <a:endParaRPr sz="1400" b="0" i="0" u="none" strike="noStrike" cap="none">
                <a:solidFill>
                  <a:srgbClr val="000000"/>
                </a:solidFill>
                <a:latin typeface="Arial"/>
                <a:ea typeface="Arial"/>
                <a:cs typeface="Arial"/>
                <a:sym typeface="Arial"/>
              </a:endParaRPr>
            </a:p>
          </p:txBody>
        </p:sp>
      </p:grpSp>
      <p:grpSp>
        <p:nvGrpSpPr>
          <p:cNvPr id="227" name="Google Shape;227;p6"/>
          <p:cNvGrpSpPr/>
          <p:nvPr/>
        </p:nvGrpSpPr>
        <p:grpSpPr>
          <a:xfrm>
            <a:off x="910136" y="3246100"/>
            <a:ext cx="2447113" cy="2129040"/>
            <a:chOff x="789231" y="905109"/>
            <a:chExt cx="2447113" cy="1884273"/>
          </a:xfrm>
        </p:grpSpPr>
        <p:sp>
          <p:nvSpPr>
            <p:cNvPr id="228" name="Google Shape;228;p6"/>
            <p:cNvSpPr txBox="1"/>
            <p:nvPr/>
          </p:nvSpPr>
          <p:spPr>
            <a:xfrm>
              <a:off x="908644" y="905109"/>
              <a:ext cx="2327700" cy="16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600"/>
                <a:buFont typeface="Arial"/>
                <a:buNone/>
              </a:pPr>
              <a:r>
                <a:rPr lang="en-US" sz="7600" b="0" i="0" u="none" strike="noStrike" cap="none" dirty="0">
                  <a:solidFill>
                    <a:srgbClr val="AC2CA4"/>
                  </a:solidFill>
                  <a:latin typeface="Rockwell"/>
                  <a:ea typeface="Rockwell"/>
                  <a:cs typeface="Rockwell"/>
                  <a:sym typeface="Rockwell"/>
                </a:rPr>
                <a:t>86%</a:t>
              </a:r>
              <a:endParaRPr sz="7600" b="0" i="0" u="none" strike="noStrike" cap="none" dirty="0">
                <a:solidFill>
                  <a:srgbClr val="AC2CA4"/>
                </a:solidFill>
                <a:latin typeface="Rockwell"/>
                <a:ea typeface="Rockwell"/>
                <a:cs typeface="Rockwell"/>
                <a:sym typeface="Rockwell"/>
              </a:endParaRPr>
            </a:p>
          </p:txBody>
        </p:sp>
        <p:sp>
          <p:nvSpPr>
            <p:cNvPr id="229" name="Google Shape;229;p6"/>
            <p:cNvSpPr txBox="1"/>
            <p:nvPr/>
          </p:nvSpPr>
          <p:spPr>
            <a:xfrm>
              <a:off x="789231" y="2420082"/>
              <a:ext cx="2327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Miss 1-2 buses</a:t>
              </a: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1A71FB41-20A1-FD4C-8FE4-C38F75E64573}"/>
              </a:ext>
            </a:extLst>
          </p:cNvPr>
          <p:cNvGrpSpPr/>
          <p:nvPr/>
        </p:nvGrpSpPr>
        <p:grpSpPr>
          <a:xfrm>
            <a:off x="4189663" y="3246100"/>
            <a:ext cx="3686400" cy="2098317"/>
            <a:chOff x="4189663" y="3246100"/>
            <a:chExt cx="3686400" cy="2098317"/>
          </a:xfrm>
        </p:grpSpPr>
        <p:sp>
          <p:nvSpPr>
            <p:cNvPr id="231" name="Google Shape;231;p6"/>
            <p:cNvSpPr txBox="1"/>
            <p:nvPr/>
          </p:nvSpPr>
          <p:spPr>
            <a:xfrm>
              <a:off x="4869013" y="3246100"/>
              <a:ext cx="2327700" cy="16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600"/>
                <a:buFont typeface="Arial"/>
                <a:buNone/>
              </a:pPr>
              <a:r>
                <a:rPr lang="en-US" sz="7600" b="0" i="0" u="none" strike="noStrike" cap="none" dirty="0">
                  <a:solidFill>
                    <a:srgbClr val="F1C232"/>
                  </a:solidFill>
                  <a:latin typeface="Rockwell"/>
                  <a:ea typeface="Rockwell"/>
                  <a:cs typeface="Rockwell"/>
                  <a:sym typeface="Rockwell"/>
                </a:rPr>
                <a:t>76%</a:t>
              </a:r>
              <a:endParaRPr sz="7600" b="0" i="0" u="none" strike="noStrike" cap="none" dirty="0">
                <a:solidFill>
                  <a:srgbClr val="F1C232"/>
                </a:solidFill>
                <a:latin typeface="Rockwell"/>
                <a:ea typeface="Rockwell"/>
                <a:cs typeface="Rockwell"/>
                <a:sym typeface="Rockwell"/>
              </a:endParaRPr>
            </a:p>
          </p:txBody>
        </p:sp>
        <p:sp>
          <p:nvSpPr>
            <p:cNvPr id="232" name="Google Shape;232;p6"/>
            <p:cNvSpPr txBox="1"/>
            <p:nvPr/>
          </p:nvSpPr>
          <p:spPr>
            <a:xfrm>
              <a:off x="4189663" y="4975117"/>
              <a:ext cx="3686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Find the buses uncomfortable</a:t>
              </a:r>
              <a:endParaRPr sz="1400" b="0" i="0" u="none" strike="noStrike" cap="none" dirty="0">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B03EF568-5CC0-D646-8911-CA9E6FB68B5B}"/>
              </a:ext>
            </a:extLst>
          </p:cNvPr>
          <p:cNvGrpSpPr/>
          <p:nvPr/>
        </p:nvGrpSpPr>
        <p:grpSpPr>
          <a:xfrm>
            <a:off x="8443550" y="3246125"/>
            <a:ext cx="3686400" cy="2049780"/>
            <a:chOff x="8443550" y="3246125"/>
            <a:chExt cx="3686400" cy="2049780"/>
          </a:xfrm>
        </p:grpSpPr>
        <p:sp>
          <p:nvSpPr>
            <p:cNvPr id="234" name="Google Shape;234;p6"/>
            <p:cNvSpPr txBox="1"/>
            <p:nvPr/>
          </p:nvSpPr>
          <p:spPr>
            <a:xfrm>
              <a:off x="9231350" y="3246125"/>
              <a:ext cx="2327700" cy="16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600"/>
                <a:buFont typeface="Arial"/>
                <a:buNone/>
              </a:pPr>
              <a:r>
                <a:rPr lang="en-US" sz="7600" b="0" i="0" u="none" strike="noStrike" cap="none" dirty="0">
                  <a:solidFill>
                    <a:srgbClr val="FF0000"/>
                  </a:solidFill>
                  <a:latin typeface="Rockwell"/>
                  <a:ea typeface="Rockwell"/>
                  <a:cs typeface="Rockwell"/>
                  <a:sym typeface="Rockwell"/>
                </a:rPr>
                <a:t>82%</a:t>
              </a:r>
              <a:endParaRPr sz="7600" b="0" i="0" u="none" strike="noStrike" cap="none" dirty="0">
                <a:solidFill>
                  <a:srgbClr val="FF0000"/>
                </a:solidFill>
                <a:latin typeface="Rockwell"/>
                <a:ea typeface="Rockwell"/>
                <a:cs typeface="Rockwell"/>
                <a:sym typeface="Rockwell"/>
              </a:endParaRPr>
            </a:p>
          </p:txBody>
        </p:sp>
        <p:sp>
          <p:nvSpPr>
            <p:cNvPr id="235" name="Google Shape;235;p6"/>
            <p:cNvSpPr txBox="1"/>
            <p:nvPr/>
          </p:nvSpPr>
          <p:spPr>
            <a:xfrm>
              <a:off x="8443550" y="4926605"/>
              <a:ext cx="36864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Find the buses unsafe</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2282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8"/>
                                        </p:tgtEl>
                                      </p:cBhvr>
                                    </p:animEffect>
                                    <p:set>
                                      <p:cBhvr>
                                        <p:cTn id="7" dur="1" fill="hold">
                                          <p:stCondLst>
                                            <p:cond delay="500"/>
                                          </p:stCondLst>
                                        </p:cTn>
                                        <p:tgtEl>
                                          <p:spTgt spid="21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7"/>
                                        </p:tgtEl>
                                        <p:attrNameLst>
                                          <p:attrName>style.visibility</p:attrName>
                                        </p:attrNameLst>
                                      </p:cBhvr>
                                      <p:to>
                                        <p:strVal val="visible"/>
                                      </p:to>
                                    </p:set>
                                    <p:animEffect transition="in" filter="fade">
                                      <p:cBhvr>
                                        <p:cTn id="11" dur="500"/>
                                        <p:tgtEl>
                                          <p:spTgt spid="2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21"/>
                                        </p:tgtEl>
                                      </p:cBhvr>
                                    </p:animEffect>
                                    <p:set>
                                      <p:cBhvr>
                                        <p:cTn id="16" dur="1" fill="hold">
                                          <p:stCondLst>
                                            <p:cond delay="500"/>
                                          </p:stCondLst>
                                        </p:cTn>
                                        <p:tgtEl>
                                          <p:spTgt spid="221"/>
                                        </p:tgtEl>
                                        <p:attrNameLst>
                                          <p:attrName>style.visibility</p:attrName>
                                        </p:attrNameLst>
                                      </p:cBhvr>
                                      <p:to>
                                        <p:strVal val="hidden"/>
                                      </p:to>
                                    </p:set>
                                  </p:childTnLst>
                                </p:cTn>
                              </p:par>
                            </p:childTnLst>
                          </p:cTn>
                        </p:par>
                        <p:par>
                          <p:cTn id="17" fill="hold">
                            <p:stCondLst>
                              <p:cond delay="501"/>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24"/>
                                        </p:tgtEl>
                                      </p:cBhvr>
                                    </p:animEffect>
                                    <p:set>
                                      <p:cBhvr>
                                        <p:cTn id="25" dur="1" fill="hold">
                                          <p:stCondLst>
                                            <p:cond delay="500"/>
                                          </p:stCondLst>
                                        </p:cTn>
                                        <p:tgtEl>
                                          <p:spTgt spid="224"/>
                                        </p:tgtEl>
                                        <p:attrNameLst>
                                          <p:attrName>style.visibility</p:attrName>
                                        </p:attrNameLst>
                                      </p:cBhvr>
                                      <p:to>
                                        <p:strVal val="hidden"/>
                                      </p:to>
                                    </p:set>
                                  </p:childTnLst>
                                </p:cTn>
                              </p:par>
                            </p:childTnLst>
                          </p:cTn>
                        </p:par>
                        <p:par>
                          <p:cTn id="26" fill="hold">
                            <p:stCondLst>
                              <p:cond delay="501"/>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19" name="Google Shape;203;p6">
            <a:extLst>
              <a:ext uri="{FF2B5EF4-FFF2-40B4-BE49-F238E27FC236}">
                <a16:creationId xmlns:a16="http://schemas.microsoft.com/office/drawing/2014/main" id="{7C6CD3DD-D954-FA47-A6E2-DC5455935A03}"/>
              </a:ext>
            </a:extLst>
          </p:cNvPr>
          <p:cNvSpPr/>
          <p:nvPr/>
        </p:nvSpPr>
        <p:spPr>
          <a:xfrm>
            <a:off x="-10650" y="5557481"/>
            <a:ext cx="12213300"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4;p6" descr="A close up of a sign  Description automatically generated">
            <a:extLst>
              <a:ext uri="{FF2B5EF4-FFF2-40B4-BE49-F238E27FC236}">
                <a16:creationId xmlns:a16="http://schemas.microsoft.com/office/drawing/2014/main" id="{13EC7D79-4319-5349-897A-15406F83A754}"/>
              </a:ext>
            </a:extLst>
          </p:cNvPr>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1" name="Google Shape;205;p6">
            <a:extLst>
              <a:ext uri="{FF2B5EF4-FFF2-40B4-BE49-F238E27FC236}">
                <a16:creationId xmlns:a16="http://schemas.microsoft.com/office/drawing/2014/main" id="{6ECFF031-8767-0C4E-89BD-954FC8F6779A}"/>
              </a:ext>
            </a:extLst>
          </p:cNvPr>
          <p:cNvCxnSpPr/>
          <p:nvPr/>
        </p:nvCxnSpPr>
        <p:spPr>
          <a:xfrm>
            <a:off x="893135" y="6273210"/>
            <a:ext cx="9548037" cy="0"/>
          </a:xfrm>
          <a:prstGeom prst="straightConnector1">
            <a:avLst/>
          </a:prstGeom>
          <a:noFill/>
          <a:ln w="76200" cap="flat" cmpd="sng">
            <a:solidFill>
              <a:schemeClr val="dk1"/>
            </a:solidFill>
            <a:prstDash val="solid"/>
            <a:miter lim="800000"/>
            <a:headEnd type="none" w="sm" len="sm"/>
            <a:tailEnd type="triangle" w="med" len="med"/>
          </a:ln>
        </p:spPr>
      </p:cxnSp>
      <p:pic>
        <p:nvPicPr>
          <p:cNvPr id="22" name="Google Shape;206;p6" descr="A close up of a logo  Description automatically generated">
            <a:extLst>
              <a:ext uri="{FF2B5EF4-FFF2-40B4-BE49-F238E27FC236}">
                <a16:creationId xmlns:a16="http://schemas.microsoft.com/office/drawing/2014/main" id="{9F437E4B-583E-D747-897E-20B0ECBF098F}"/>
              </a:ext>
            </a:extLst>
          </p:cNvPr>
          <p:cNvPicPr preferRelativeResize="0"/>
          <p:nvPr/>
        </p:nvPicPr>
        <p:blipFill rotWithShape="1">
          <a:blip r:embed="rId4">
            <a:alphaModFix/>
          </a:blip>
          <a:srcRect/>
          <a:stretch/>
        </p:blipFill>
        <p:spPr>
          <a:xfrm>
            <a:off x="3531566" y="5641116"/>
            <a:ext cx="779719" cy="779719"/>
          </a:xfrm>
          <a:prstGeom prst="rect">
            <a:avLst/>
          </a:prstGeom>
          <a:noFill/>
          <a:ln>
            <a:noFill/>
          </a:ln>
        </p:spPr>
      </p:pic>
      <p:pic>
        <p:nvPicPr>
          <p:cNvPr id="23" name="Google Shape;207;p6" descr="A close up of a logo  Description automatically generated">
            <a:extLst>
              <a:ext uri="{FF2B5EF4-FFF2-40B4-BE49-F238E27FC236}">
                <a16:creationId xmlns:a16="http://schemas.microsoft.com/office/drawing/2014/main" id="{7C0FD93A-1609-8846-B388-062A5302B7BB}"/>
              </a:ext>
            </a:extLst>
          </p:cNvPr>
          <p:cNvPicPr preferRelativeResize="0"/>
          <p:nvPr/>
        </p:nvPicPr>
        <p:blipFill rotWithShape="1">
          <a:blip r:embed="rId5">
            <a:alphaModFix/>
          </a:blip>
          <a:srcRect/>
          <a:stretch/>
        </p:blipFill>
        <p:spPr>
          <a:xfrm>
            <a:off x="1849176" y="5528930"/>
            <a:ext cx="779719" cy="779719"/>
          </a:xfrm>
          <a:prstGeom prst="rect">
            <a:avLst/>
          </a:prstGeom>
          <a:noFill/>
          <a:ln>
            <a:noFill/>
          </a:ln>
        </p:spPr>
      </p:pic>
      <p:pic>
        <p:nvPicPr>
          <p:cNvPr id="25" name="Google Shape;209;p6" descr="A close up of a logo  Description automatically generated">
            <a:extLst>
              <a:ext uri="{FF2B5EF4-FFF2-40B4-BE49-F238E27FC236}">
                <a16:creationId xmlns:a16="http://schemas.microsoft.com/office/drawing/2014/main" id="{4CDFE289-FAB8-5641-A54D-6003D4EF6346}"/>
              </a:ext>
            </a:extLst>
          </p:cNvPr>
          <p:cNvPicPr preferRelativeResize="0"/>
          <p:nvPr/>
        </p:nvPicPr>
        <p:blipFill rotWithShape="1">
          <a:blip r:embed="rId5">
            <a:alphaModFix/>
          </a:blip>
          <a:srcRect/>
          <a:stretch/>
        </p:blipFill>
        <p:spPr>
          <a:xfrm>
            <a:off x="5320696" y="5536017"/>
            <a:ext cx="779719" cy="779719"/>
          </a:xfrm>
          <a:prstGeom prst="rect">
            <a:avLst/>
          </a:prstGeom>
          <a:noFill/>
          <a:ln>
            <a:noFill/>
          </a:ln>
        </p:spPr>
      </p:pic>
      <p:pic>
        <p:nvPicPr>
          <p:cNvPr id="26" name="Google Shape;210;p6" descr="A close up of a logo  Description automatically generated">
            <a:extLst>
              <a:ext uri="{FF2B5EF4-FFF2-40B4-BE49-F238E27FC236}">
                <a16:creationId xmlns:a16="http://schemas.microsoft.com/office/drawing/2014/main" id="{F6669D84-385D-8644-B7A0-BAEEB23EF9EF}"/>
              </a:ext>
            </a:extLst>
          </p:cNvPr>
          <p:cNvPicPr preferRelativeResize="0"/>
          <p:nvPr/>
        </p:nvPicPr>
        <p:blipFill rotWithShape="1">
          <a:blip r:embed="rId5">
            <a:alphaModFix/>
          </a:blip>
          <a:srcRect/>
          <a:stretch/>
        </p:blipFill>
        <p:spPr>
          <a:xfrm>
            <a:off x="7056456" y="5528930"/>
            <a:ext cx="779719" cy="779719"/>
          </a:xfrm>
          <a:prstGeom prst="rect">
            <a:avLst/>
          </a:prstGeom>
          <a:noFill/>
          <a:ln>
            <a:noFill/>
          </a:ln>
        </p:spPr>
      </p:pic>
      <p:pic>
        <p:nvPicPr>
          <p:cNvPr id="27" name="Google Shape;211;p6" descr="A close up of a logo  Description automatically generated">
            <a:extLst>
              <a:ext uri="{FF2B5EF4-FFF2-40B4-BE49-F238E27FC236}">
                <a16:creationId xmlns:a16="http://schemas.microsoft.com/office/drawing/2014/main" id="{D7C9B14A-BDF3-3F49-809A-F7E266302DEF}"/>
              </a:ext>
            </a:extLst>
          </p:cNvPr>
          <p:cNvPicPr preferRelativeResize="0"/>
          <p:nvPr/>
        </p:nvPicPr>
        <p:blipFill rotWithShape="1">
          <a:blip r:embed="rId5">
            <a:alphaModFix/>
          </a:blip>
          <a:srcRect/>
          <a:stretch/>
        </p:blipFill>
        <p:spPr>
          <a:xfrm>
            <a:off x="8792216" y="5536016"/>
            <a:ext cx="779719" cy="779719"/>
          </a:xfrm>
          <a:prstGeom prst="rect">
            <a:avLst/>
          </a:prstGeom>
          <a:noFill/>
          <a:ln>
            <a:noFill/>
          </a:ln>
        </p:spPr>
      </p:pic>
      <p:sp>
        <p:nvSpPr>
          <p:cNvPr id="28" name="Google Shape;212;p6">
            <a:extLst>
              <a:ext uri="{FF2B5EF4-FFF2-40B4-BE49-F238E27FC236}">
                <a16:creationId xmlns:a16="http://schemas.microsoft.com/office/drawing/2014/main" id="{C40E3FA3-2E03-034D-AF54-79543CDD2662}"/>
              </a:ext>
            </a:extLst>
          </p:cNvPr>
          <p:cNvSpPr txBox="1"/>
          <p:nvPr/>
        </p:nvSpPr>
        <p:spPr>
          <a:xfrm>
            <a:off x="1448680" y="637731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9" name="Google Shape;213;p6">
            <a:extLst>
              <a:ext uri="{FF2B5EF4-FFF2-40B4-BE49-F238E27FC236}">
                <a16:creationId xmlns:a16="http://schemas.microsoft.com/office/drawing/2014/main" id="{E6DF0F5A-C3BA-D945-B7A7-8FB389F48569}"/>
              </a:ext>
            </a:extLst>
          </p:cNvPr>
          <p:cNvSpPr txBox="1"/>
          <p:nvPr/>
        </p:nvSpPr>
        <p:spPr>
          <a:xfrm>
            <a:off x="3184440" y="6377317"/>
            <a:ext cx="158070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30" name="Google Shape;214;p6">
            <a:extLst>
              <a:ext uri="{FF2B5EF4-FFF2-40B4-BE49-F238E27FC236}">
                <a16:creationId xmlns:a16="http://schemas.microsoft.com/office/drawing/2014/main" id="{9A11D751-126B-444B-BA7E-7DA4F0A826F6}"/>
              </a:ext>
            </a:extLst>
          </p:cNvPr>
          <p:cNvSpPr txBox="1"/>
          <p:nvPr/>
        </p:nvSpPr>
        <p:spPr>
          <a:xfrm>
            <a:off x="492020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31" name="Google Shape;215;p6">
            <a:extLst>
              <a:ext uri="{FF2B5EF4-FFF2-40B4-BE49-F238E27FC236}">
                <a16:creationId xmlns:a16="http://schemas.microsoft.com/office/drawing/2014/main" id="{02A8D60A-D8A0-814B-ABFA-4BCA404B66DA}"/>
              </a:ext>
            </a:extLst>
          </p:cNvPr>
          <p:cNvSpPr txBox="1"/>
          <p:nvPr/>
        </p:nvSpPr>
        <p:spPr>
          <a:xfrm>
            <a:off x="665596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Rockwell"/>
                <a:ea typeface="Rockwell"/>
                <a:cs typeface="Rockwell"/>
                <a:sym typeface="Rockwell"/>
              </a:rPr>
              <a:t>Tools</a:t>
            </a:r>
            <a:endParaRPr sz="1400" b="0" i="0" u="none" strike="noStrike" cap="none">
              <a:solidFill>
                <a:srgbClr val="000000"/>
              </a:solidFill>
              <a:latin typeface="Arial"/>
              <a:ea typeface="Arial"/>
              <a:cs typeface="Arial"/>
              <a:sym typeface="Arial"/>
            </a:endParaRPr>
          </a:p>
        </p:txBody>
      </p:sp>
      <p:sp>
        <p:nvSpPr>
          <p:cNvPr id="32" name="Google Shape;216;p6">
            <a:extLst>
              <a:ext uri="{FF2B5EF4-FFF2-40B4-BE49-F238E27FC236}">
                <a16:creationId xmlns:a16="http://schemas.microsoft.com/office/drawing/2014/main" id="{EE35EFC8-D81B-8E4D-92C7-218C28D6598A}"/>
              </a:ext>
            </a:extLst>
          </p:cNvPr>
          <p:cNvSpPr txBox="1"/>
          <p:nvPr/>
        </p:nvSpPr>
        <p:spPr>
          <a:xfrm>
            <a:off x="8391726" y="6386700"/>
            <a:ext cx="1832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grpSp>
        <p:nvGrpSpPr>
          <p:cNvPr id="33" name="Google Shape;334;p10">
            <a:extLst>
              <a:ext uri="{FF2B5EF4-FFF2-40B4-BE49-F238E27FC236}">
                <a16:creationId xmlns:a16="http://schemas.microsoft.com/office/drawing/2014/main" id="{AC46D839-10E1-564E-8922-FEDC1CA3AD20}"/>
              </a:ext>
            </a:extLst>
          </p:cNvPr>
          <p:cNvGrpSpPr/>
          <p:nvPr/>
        </p:nvGrpSpPr>
        <p:grpSpPr>
          <a:xfrm>
            <a:off x="651168" y="2038452"/>
            <a:ext cx="2375100" cy="2187987"/>
            <a:chOff x="1218730" y="2038452"/>
            <a:chExt cx="2375100" cy="2187987"/>
          </a:xfrm>
        </p:grpSpPr>
        <p:pic>
          <p:nvPicPr>
            <p:cNvPr id="34" name="Google Shape;335;p10">
              <a:extLst>
                <a:ext uri="{FF2B5EF4-FFF2-40B4-BE49-F238E27FC236}">
                  <a16:creationId xmlns:a16="http://schemas.microsoft.com/office/drawing/2014/main" id="{4157B8F1-326F-D64F-AC97-51E02D25697A}"/>
                </a:ext>
              </a:extLst>
            </p:cNvPr>
            <p:cNvPicPr preferRelativeResize="0"/>
            <p:nvPr/>
          </p:nvPicPr>
          <p:blipFill rotWithShape="1">
            <a:blip r:embed="rId6">
              <a:alphaModFix/>
            </a:blip>
            <a:srcRect/>
            <a:stretch/>
          </p:blipFill>
          <p:spPr>
            <a:xfrm>
              <a:off x="1367512" y="2038452"/>
              <a:ext cx="1800000" cy="1800000"/>
            </a:xfrm>
            <a:prstGeom prst="rect">
              <a:avLst/>
            </a:prstGeom>
            <a:noFill/>
            <a:ln>
              <a:noFill/>
            </a:ln>
          </p:spPr>
        </p:pic>
        <p:sp>
          <p:nvSpPr>
            <p:cNvPr id="35" name="Google Shape;336;p10">
              <a:extLst>
                <a:ext uri="{FF2B5EF4-FFF2-40B4-BE49-F238E27FC236}">
                  <a16:creationId xmlns:a16="http://schemas.microsoft.com/office/drawing/2014/main" id="{7982AD8E-0ADA-8540-886D-23681442AA9A}"/>
                </a:ext>
              </a:extLst>
            </p:cNvPr>
            <p:cNvSpPr txBox="1"/>
            <p:nvPr/>
          </p:nvSpPr>
          <p:spPr>
            <a:xfrm>
              <a:off x="1218730" y="3857139"/>
              <a:ext cx="2375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Provide information</a:t>
              </a:r>
              <a:endParaRPr sz="1400" b="0" i="0" u="none" strike="noStrike" cap="none">
                <a:solidFill>
                  <a:srgbClr val="000000"/>
                </a:solidFill>
                <a:latin typeface="Arial"/>
                <a:ea typeface="Arial"/>
                <a:cs typeface="Arial"/>
                <a:sym typeface="Arial"/>
              </a:endParaRPr>
            </a:p>
          </p:txBody>
        </p:sp>
      </p:grpSp>
      <p:sp>
        <p:nvSpPr>
          <p:cNvPr id="36" name="Google Shape;337;p10">
            <a:extLst>
              <a:ext uri="{FF2B5EF4-FFF2-40B4-BE49-F238E27FC236}">
                <a16:creationId xmlns:a16="http://schemas.microsoft.com/office/drawing/2014/main" id="{D5C924AD-DB9C-BA4C-8DF8-5BF056FACC9A}"/>
              </a:ext>
            </a:extLst>
          </p:cNvPr>
          <p:cNvSpPr txBox="1"/>
          <p:nvPr/>
        </p:nvSpPr>
        <p:spPr>
          <a:xfrm>
            <a:off x="5280862" y="3892942"/>
            <a:ext cx="2165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Disperse Crowds</a:t>
            </a:r>
            <a:endParaRPr sz="1400" b="0" i="0" u="none" strike="noStrike" cap="none">
              <a:solidFill>
                <a:srgbClr val="000000"/>
              </a:solidFill>
              <a:latin typeface="Arial"/>
              <a:ea typeface="Arial"/>
              <a:cs typeface="Arial"/>
              <a:sym typeface="Arial"/>
            </a:endParaRPr>
          </a:p>
        </p:txBody>
      </p:sp>
      <p:grpSp>
        <p:nvGrpSpPr>
          <p:cNvPr id="37" name="Google Shape;338;p10">
            <a:extLst>
              <a:ext uri="{FF2B5EF4-FFF2-40B4-BE49-F238E27FC236}">
                <a16:creationId xmlns:a16="http://schemas.microsoft.com/office/drawing/2014/main" id="{A313C52D-4DC7-4846-9078-EE8157E21E09}"/>
              </a:ext>
            </a:extLst>
          </p:cNvPr>
          <p:cNvGrpSpPr/>
          <p:nvPr/>
        </p:nvGrpSpPr>
        <p:grpSpPr>
          <a:xfrm>
            <a:off x="9254124" y="2038452"/>
            <a:ext cx="2468100" cy="2223790"/>
            <a:chOff x="8954576" y="2038452"/>
            <a:chExt cx="2468100" cy="2223790"/>
          </a:xfrm>
        </p:grpSpPr>
        <p:pic>
          <p:nvPicPr>
            <p:cNvPr id="38" name="Google Shape;339;p10" descr="A close up of a logo  Description automatically generated">
              <a:extLst>
                <a:ext uri="{FF2B5EF4-FFF2-40B4-BE49-F238E27FC236}">
                  <a16:creationId xmlns:a16="http://schemas.microsoft.com/office/drawing/2014/main" id="{E873F3F1-29C0-B343-8204-5C9A9366A364}"/>
                </a:ext>
              </a:extLst>
            </p:cNvPr>
            <p:cNvPicPr preferRelativeResize="0"/>
            <p:nvPr/>
          </p:nvPicPr>
          <p:blipFill rotWithShape="1">
            <a:blip r:embed="rId7">
              <a:alphaModFix/>
            </a:blip>
            <a:srcRect/>
            <a:stretch/>
          </p:blipFill>
          <p:spPr>
            <a:xfrm>
              <a:off x="9182074" y="2038452"/>
              <a:ext cx="1800000" cy="1800000"/>
            </a:xfrm>
            <a:prstGeom prst="rect">
              <a:avLst/>
            </a:prstGeom>
            <a:noFill/>
            <a:ln>
              <a:noFill/>
            </a:ln>
          </p:spPr>
        </p:pic>
        <p:sp>
          <p:nvSpPr>
            <p:cNvPr id="39" name="Google Shape;340;p10">
              <a:extLst>
                <a:ext uri="{FF2B5EF4-FFF2-40B4-BE49-F238E27FC236}">
                  <a16:creationId xmlns:a16="http://schemas.microsoft.com/office/drawing/2014/main" id="{9DA70CF0-B194-2846-BBA2-03B831136B65}"/>
                </a:ext>
              </a:extLst>
            </p:cNvPr>
            <p:cNvSpPr txBox="1"/>
            <p:nvPr/>
          </p:nvSpPr>
          <p:spPr>
            <a:xfrm>
              <a:off x="8954576" y="3892942"/>
              <a:ext cx="2468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Improve student life</a:t>
              </a:r>
              <a:endParaRPr sz="1400" b="0" i="0" u="none" strike="noStrike" cap="none">
                <a:solidFill>
                  <a:srgbClr val="000000"/>
                </a:solidFill>
                <a:latin typeface="Arial"/>
                <a:ea typeface="Arial"/>
                <a:cs typeface="Arial"/>
                <a:sym typeface="Arial"/>
              </a:endParaRPr>
            </a:p>
          </p:txBody>
        </p:sp>
      </p:grpSp>
      <p:pic>
        <p:nvPicPr>
          <p:cNvPr id="40" name="Google Shape;341;p10">
            <a:extLst>
              <a:ext uri="{FF2B5EF4-FFF2-40B4-BE49-F238E27FC236}">
                <a16:creationId xmlns:a16="http://schemas.microsoft.com/office/drawing/2014/main" id="{BF1E63FF-5462-C941-9CA0-3B5EBBA6B74F}"/>
              </a:ext>
            </a:extLst>
          </p:cNvPr>
          <p:cNvPicPr preferRelativeResize="0"/>
          <p:nvPr/>
        </p:nvPicPr>
        <p:blipFill rotWithShape="1">
          <a:blip r:embed="rId8">
            <a:alphaModFix/>
          </a:blip>
          <a:srcRect/>
          <a:stretch/>
        </p:blipFill>
        <p:spPr>
          <a:xfrm>
            <a:off x="5280850" y="2038450"/>
            <a:ext cx="1854500" cy="1854500"/>
          </a:xfrm>
          <a:prstGeom prst="rect">
            <a:avLst/>
          </a:prstGeom>
          <a:noFill/>
          <a:ln>
            <a:noFill/>
          </a:ln>
        </p:spPr>
      </p:pic>
      <p:sp>
        <p:nvSpPr>
          <p:cNvPr id="41" name="Google Shape;360;p11">
            <a:extLst>
              <a:ext uri="{FF2B5EF4-FFF2-40B4-BE49-F238E27FC236}">
                <a16:creationId xmlns:a16="http://schemas.microsoft.com/office/drawing/2014/main" id="{A09478B8-D922-7841-9BEC-9F3064409E25}"/>
              </a:ext>
            </a:extLst>
          </p:cNvPr>
          <p:cNvSpPr txBox="1"/>
          <p:nvPr/>
        </p:nvSpPr>
        <p:spPr>
          <a:xfrm>
            <a:off x="4364655" y="584789"/>
            <a:ext cx="37113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Rockwell"/>
                <a:ea typeface="Rockwell"/>
                <a:cs typeface="Rockwell"/>
                <a:sym typeface="Rockwell"/>
              </a:rPr>
              <a:t>Our Goal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1780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19" name="Google Shape;203;p6">
            <a:extLst>
              <a:ext uri="{FF2B5EF4-FFF2-40B4-BE49-F238E27FC236}">
                <a16:creationId xmlns:a16="http://schemas.microsoft.com/office/drawing/2014/main" id="{7C6CD3DD-D954-FA47-A6E2-DC5455935A03}"/>
              </a:ext>
            </a:extLst>
          </p:cNvPr>
          <p:cNvSpPr/>
          <p:nvPr/>
        </p:nvSpPr>
        <p:spPr>
          <a:xfrm>
            <a:off x="-10650" y="5542967"/>
            <a:ext cx="12213300" cy="1317300"/>
          </a:xfrm>
          <a:prstGeom prst="rect">
            <a:avLst/>
          </a:prstGeom>
          <a:solidFill>
            <a:srgbClr val="FFCE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4;p6" descr="A close up of a sign  Description automatically generated">
            <a:extLst>
              <a:ext uri="{FF2B5EF4-FFF2-40B4-BE49-F238E27FC236}">
                <a16:creationId xmlns:a16="http://schemas.microsoft.com/office/drawing/2014/main" id="{13EC7D79-4319-5349-897A-15406F83A754}"/>
              </a:ext>
            </a:extLst>
          </p:cNvPr>
          <p:cNvPicPr preferRelativeResize="0"/>
          <p:nvPr/>
        </p:nvPicPr>
        <p:blipFill rotWithShape="1">
          <a:blip r:embed="rId3">
            <a:alphaModFix/>
          </a:blip>
          <a:srcRect/>
          <a:stretch/>
        </p:blipFill>
        <p:spPr>
          <a:xfrm>
            <a:off x="10662237" y="5544726"/>
            <a:ext cx="1448680" cy="1329377"/>
          </a:xfrm>
          <a:prstGeom prst="rect">
            <a:avLst/>
          </a:prstGeom>
          <a:noFill/>
          <a:ln>
            <a:noFill/>
          </a:ln>
        </p:spPr>
      </p:pic>
      <p:cxnSp>
        <p:nvCxnSpPr>
          <p:cNvPr id="21" name="Google Shape;205;p6">
            <a:extLst>
              <a:ext uri="{FF2B5EF4-FFF2-40B4-BE49-F238E27FC236}">
                <a16:creationId xmlns:a16="http://schemas.microsoft.com/office/drawing/2014/main" id="{6ECFF031-8767-0C4E-89BD-954FC8F6779A}"/>
              </a:ext>
            </a:extLst>
          </p:cNvPr>
          <p:cNvCxnSpPr/>
          <p:nvPr/>
        </p:nvCxnSpPr>
        <p:spPr>
          <a:xfrm>
            <a:off x="893135" y="6273210"/>
            <a:ext cx="9548037" cy="0"/>
          </a:xfrm>
          <a:prstGeom prst="straightConnector1">
            <a:avLst/>
          </a:prstGeom>
          <a:noFill/>
          <a:ln w="76200" cap="flat" cmpd="sng">
            <a:solidFill>
              <a:schemeClr val="dk1"/>
            </a:solidFill>
            <a:prstDash val="solid"/>
            <a:miter lim="800000"/>
            <a:headEnd type="none" w="sm" len="sm"/>
            <a:tailEnd type="triangle" w="med" len="med"/>
          </a:ln>
        </p:spPr>
      </p:cxnSp>
      <p:pic>
        <p:nvPicPr>
          <p:cNvPr id="22" name="Google Shape;206;p6" descr="A close up of a logo  Description automatically generated">
            <a:extLst>
              <a:ext uri="{FF2B5EF4-FFF2-40B4-BE49-F238E27FC236}">
                <a16:creationId xmlns:a16="http://schemas.microsoft.com/office/drawing/2014/main" id="{9F437E4B-583E-D747-897E-20B0ECBF098F}"/>
              </a:ext>
            </a:extLst>
          </p:cNvPr>
          <p:cNvPicPr preferRelativeResize="0"/>
          <p:nvPr/>
        </p:nvPicPr>
        <p:blipFill rotWithShape="1">
          <a:blip r:embed="rId4">
            <a:alphaModFix/>
          </a:blip>
          <a:srcRect/>
          <a:stretch/>
        </p:blipFill>
        <p:spPr>
          <a:xfrm>
            <a:off x="5290153" y="5636355"/>
            <a:ext cx="779719" cy="779719"/>
          </a:xfrm>
          <a:prstGeom prst="rect">
            <a:avLst/>
          </a:prstGeom>
          <a:noFill/>
          <a:ln>
            <a:noFill/>
          </a:ln>
        </p:spPr>
      </p:pic>
      <p:pic>
        <p:nvPicPr>
          <p:cNvPr id="23" name="Google Shape;207;p6" descr="A close up of a logo  Description automatically generated">
            <a:extLst>
              <a:ext uri="{FF2B5EF4-FFF2-40B4-BE49-F238E27FC236}">
                <a16:creationId xmlns:a16="http://schemas.microsoft.com/office/drawing/2014/main" id="{7C0FD93A-1609-8846-B388-062A5302B7BB}"/>
              </a:ext>
            </a:extLst>
          </p:cNvPr>
          <p:cNvPicPr preferRelativeResize="0"/>
          <p:nvPr/>
        </p:nvPicPr>
        <p:blipFill rotWithShape="1">
          <a:blip r:embed="rId5">
            <a:alphaModFix/>
          </a:blip>
          <a:srcRect/>
          <a:stretch/>
        </p:blipFill>
        <p:spPr>
          <a:xfrm>
            <a:off x="1849176" y="5528930"/>
            <a:ext cx="779719" cy="779719"/>
          </a:xfrm>
          <a:prstGeom prst="rect">
            <a:avLst/>
          </a:prstGeom>
          <a:noFill/>
          <a:ln>
            <a:noFill/>
          </a:ln>
        </p:spPr>
      </p:pic>
      <p:pic>
        <p:nvPicPr>
          <p:cNvPr id="24" name="Google Shape;208;p6" descr="A close up of a logo  Description automatically generated">
            <a:extLst>
              <a:ext uri="{FF2B5EF4-FFF2-40B4-BE49-F238E27FC236}">
                <a16:creationId xmlns:a16="http://schemas.microsoft.com/office/drawing/2014/main" id="{AB8B1CAD-E416-6A4E-BE0B-08BFF19E4058}"/>
              </a:ext>
            </a:extLst>
          </p:cNvPr>
          <p:cNvPicPr preferRelativeResize="0"/>
          <p:nvPr/>
        </p:nvPicPr>
        <p:blipFill rotWithShape="1">
          <a:blip r:embed="rId5">
            <a:alphaModFix/>
          </a:blip>
          <a:srcRect/>
          <a:stretch/>
        </p:blipFill>
        <p:spPr>
          <a:xfrm>
            <a:off x="3584936" y="5543108"/>
            <a:ext cx="779719" cy="779719"/>
          </a:xfrm>
          <a:prstGeom prst="rect">
            <a:avLst/>
          </a:prstGeom>
          <a:noFill/>
          <a:ln>
            <a:noFill/>
          </a:ln>
        </p:spPr>
      </p:pic>
      <p:pic>
        <p:nvPicPr>
          <p:cNvPr id="26" name="Google Shape;210;p6" descr="A close up of a logo  Description automatically generated">
            <a:extLst>
              <a:ext uri="{FF2B5EF4-FFF2-40B4-BE49-F238E27FC236}">
                <a16:creationId xmlns:a16="http://schemas.microsoft.com/office/drawing/2014/main" id="{F6669D84-385D-8644-B7A0-BAEEB23EF9EF}"/>
              </a:ext>
            </a:extLst>
          </p:cNvPr>
          <p:cNvPicPr preferRelativeResize="0"/>
          <p:nvPr/>
        </p:nvPicPr>
        <p:blipFill rotWithShape="1">
          <a:blip r:embed="rId5">
            <a:alphaModFix/>
          </a:blip>
          <a:srcRect/>
          <a:stretch/>
        </p:blipFill>
        <p:spPr>
          <a:xfrm>
            <a:off x="7056456" y="5528930"/>
            <a:ext cx="779719" cy="779719"/>
          </a:xfrm>
          <a:prstGeom prst="rect">
            <a:avLst/>
          </a:prstGeom>
          <a:noFill/>
          <a:ln>
            <a:noFill/>
          </a:ln>
        </p:spPr>
      </p:pic>
      <p:pic>
        <p:nvPicPr>
          <p:cNvPr id="27" name="Google Shape;211;p6" descr="A close up of a logo  Description automatically generated">
            <a:extLst>
              <a:ext uri="{FF2B5EF4-FFF2-40B4-BE49-F238E27FC236}">
                <a16:creationId xmlns:a16="http://schemas.microsoft.com/office/drawing/2014/main" id="{D7C9B14A-BDF3-3F49-809A-F7E266302DEF}"/>
              </a:ext>
            </a:extLst>
          </p:cNvPr>
          <p:cNvPicPr preferRelativeResize="0"/>
          <p:nvPr/>
        </p:nvPicPr>
        <p:blipFill rotWithShape="1">
          <a:blip r:embed="rId5">
            <a:alphaModFix/>
          </a:blip>
          <a:srcRect/>
          <a:stretch/>
        </p:blipFill>
        <p:spPr>
          <a:xfrm>
            <a:off x="8792216" y="5536016"/>
            <a:ext cx="779719" cy="779719"/>
          </a:xfrm>
          <a:prstGeom prst="rect">
            <a:avLst/>
          </a:prstGeom>
          <a:noFill/>
          <a:ln>
            <a:noFill/>
          </a:ln>
        </p:spPr>
      </p:pic>
      <p:sp>
        <p:nvSpPr>
          <p:cNvPr id="28" name="Google Shape;212;p6">
            <a:extLst>
              <a:ext uri="{FF2B5EF4-FFF2-40B4-BE49-F238E27FC236}">
                <a16:creationId xmlns:a16="http://schemas.microsoft.com/office/drawing/2014/main" id="{C40E3FA3-2E03-034D-AF54-79543CDD2662}"/>
              </a:ext>
            </a:extLst>
          </p:cNvPr>
          <p:cNvSpPr txBox="1"/>
          <p:nvPr/>
        </p:nvSpPr>
        <p:spPr>
          <a:xfrm>
            <a:off x="1448680" y="637731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ockwell"/>
                <a:ea typeface="Rockwell"/>
                <a:cs typeface="Rockwell"/>
                <a:sym typeface="Rockwell"/>
              </a:rPr>
              <a:t>Motivation</a:t>
            </a:r>
            <a:endParaRPr sz="1400" b="0" i="0" u="none" strike="noStrike" cap="none" dirty="0">
              <a:solidFill>
                <a:srgbClr val="000000"/>
              </a:solidFill>
              <a:latin typeface="Arial"/>
              <a:ea typeface="Arial"/>
              <a:cs typeface="Arial"/>
              <a:sym typeface="Arial"/>
            </a:endParaRPr>
          </a:p>
        </p:txBody>
      </p:sp>
      <p:sp>
        <p:nvSpPr>
          <p:cNvPr id="29" name="Google Shape;213;p6">
            <a:extLst>
              <a:ext uri="{FF2B5EF4-FFF2-40B4-BE49-F238E27FC236}">
                <a16:creationId xmlns:a16="http://schemas.microsoft.com/office/drawing/2014/main" id="{E6DF0F5A-C3BA-D945-B7A7-8FB389F48569}"/>
              </a:ext>
            </a:extLst>
          </p:cNvPr>
          <p:cNvSpPr txBox="1"/>
          <p:nvPr/>
        </p:nvSpPr>
        <p:spPr>
          <a:xfrm>
            <a:off x="3184440" y="6377317"/>
            <a:ext cx="158070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sym typeface="Rockwell"/>
              </a:rPr>
              <a:t>Goal</a:t>
            </a:r>
            <a:endParaRPr sz="1400" b="0" i="0" u="none" strike="noStrike" cap="none" dirty="0">
              <a:solidFill>
                <a:srgbClr val="000000"/>
              </a:solidFill>
              <a:latin typeface="Arial"/>
              <a:ea typeface="Arial"/>
              <a:cs typeface="Arial"/>
              <a:sym typeface="Arial"/>
            </a:endParaRPr>
          </a:p>
        </p:txBody>
      </p:sp>
      <p:sp>
        <p:nvSpPr>
          <p:cNvPr id="30" name="Google Shape;214;p6">
            <a:extLst>
              <a:ext uri="{FF2B5EF4-FFF2-40B4-BE49-F238E27FC236}">
                <a16:creationId xmlns:a16="http://schemas.microsoft.com/office/drawing/2014/main" id="{9A11D751-126B-444B-BA7E-7DA4F0A826F6}"/>
              </a:ext>
            </a:extLst>
          </p:cNvPr>
          <p:cNvSpPr txBox="1"/>
          <p:nvPr/>
        </p:nvSpPr>
        <p:spPr>
          <a:xfrm>
            <a:off x="492020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AC2CA4"/>
                </a:solidFill>
                <a:latin typeface="Rockwell"/>
                <a:ea typeface="Rockwell"/>
                <a:cs typeface="Rockwell"/>
                <a:sym typeface="Rockwell"/>
              </a:rPr>
              <a:t>NoSqueeze</a:t>
            </a:r>
            <a:endParaRPr sz="1800" b="1" i="0" u="none" strike="noStrike" cap="none">
              <a:solidFill>
                <a:srgbClr val="AC2CA4"/>
              </a:solidFill>
              <a:latin typeface="Rockwell"/>
              <a:ea typeface="Rockwell"/>
              <a:cs typeface="Rockwell"/>
              <a:sym typeface="Rockwell"/>
            </a:endParaRPr>
          </a:p>
        </p:txBody>
      </p:sp>
      <p:sp>
        <p:nvSpPr>
          <p:cNvPr id="31" name="Google Shape;215;p6">
            <a:extLst>
              <a:ext uri="{FF2B5EF4-FFF2-40B4-BE49-F238E27FC236}">
                <a16:creationId xmlns:a16="http://schemas.microsoft.com/office/drawing/2014/main" id="{02A8D60A-D8A0-814B-ABFA-4BCA404B66DA}"/>
              </a:ext>
            </a:extLst>
          </p:cNvPr>
          <p:cNvSpPr txBox="1"/>
          <p:nvPr/>
        </p:nvSpPr>
        <p:spPr>
          <a:xfrm>
            <a:off x="6655960" y="6382267"/>
            <a:ext cx="158070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Rockwell"/>
                <a:ea typeface="Rockwell"/>
                <a:cs typeface="Rockwell"/>
                <a:sym typeface="Rockwell"/>
              </a:rPr>
              <a:t>Tools</a:t>
            </a:r>
            <a:endParaRPr sz="1400" b="0" i="0" u="none" strike="noStrike" cap="none">
              <a:solidFill>
                <a:srgbClr val="000000"/>
              </a:solidFill>
              <a:latin typeface="Arial"/>
              <a:ea typeface="Arial"/>
              <a:cs typeface="Arial"/>
              <a:sym typeface="Arial"/>
            </a:endParaRPr>
          </a:p>
        </p:txBody>
      </p:sp>
      <p:sp>
        <p:nvSpPr>
          <p:cNvPr id="32" name="Google Shape;216;p6">
            <a:extLst>
              <a:ext uri="{FF2B5EF4-FFF2-40B4-BE49-F238E27FC236}">
                <a16:creationId xmlns:a16="http://schemas.microsoft.com/office/drawing/2014/main" id="{EE35EFC8-D81B-8E4D-92C7-218C28D6598A}"/>
              </a:ext>
            </a:extLst>
          </p:cNvPr>
          <p:cNvSpPr txBox="1"/>
          <p:nvPr/>
        </p:nvSpPr>
        <p:spPr>
          <a:xfrm>
            <a:off x="8391726" y="6386700"/>
            <a:ext cx="1832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chemeClr val="dk1"/>
                </a:solidFill>
                <a:latin typeface="Rockwell"/>
                <a:ea typeface="Rockwell"/>
                <a:cs typeface="Rockwell"/>
                <a:sym typeface="Rockwell"/>
              </a:rPr>
              <a:t>Future</a:t>
            </a:r>
            <a:endParaRPr sz="1400" b="0" i="0" u="none" strike="noStrike" cap="none" dirty="0">
              <a:solidFill>
                <a:srgbClr val="000000"/>
              </a:solidFill>
              <a:latin typeface="Arial"/>
              <a:ea typeface="Arial"/>
              <a:cs typeface="Arial"/>
              <a:sym typeface="Arial"/>
            </a:endParaRPr>
          </a:p>
        </p:txBody>
      </p:sp>
      <p:pic>
        <p:nvPicPr>
          <p:cNvPr id="33" name="Google Shape;381;p13">
            <a:extLst>
              <a:ext uri="{FF2B5EF4-FFF2-40B4-BE49-F238E27FC236}">
                <a16:creationId xmlns:a16="http://schemas.microsoft.com/office/drawing/2014/main" id="{9FD4BCF4-6C88-5541-99A1-751474D5253E}"/>
              </a:ext>
            </a:extLst>
          </p:cNvPr>
          <p:cNvPicPr preferRelativeResize="0"/>
          <p:nvPr/>
        </p:nvPicPr>
        <p:blipFill rotWithShape="1">
          <a:blip r:embed="rId6">
            <a:alphaModFix/>
          </a:blip>
          <a:srcRect/>
          <a:stretch/>
        </p:blipFill>
        <p:spPr>
          <a:xfrm>
            <a:off x="6256013" y="2002112"/>
            <a:ext cx="1923375" cy="1923375"/>
          </a:xfrm>
          <a:prstGeom prst="rect">
            <a:avLst/>
          </a:prstGeom>
          <a:noFill/>
          <a:ln>
            <a:noFill/>
          </a:ln>
        </p:spPr>
      </p:pic>
      <p:sp>
        <p:nvSpPr>
          <p:cNvPr id="34" name="Google Shape;382;p13">
            <a:extLst>
              <a:ext uri="{FF2B5EF4-FFF2-40B4-BE49-F238E27FC236}">
                <a16:creationId xmlns:a16="http://schemas.microsoft.com/office/drawing/2014/main" id="{F3F5E782-57E4-DC42-9D46-4F4D6E0B5275}"/>
              </a:ext>
            </a:extLst>
          </p:cNvPr>
          <p:cNvSpPr txBox="1"/>
          <p:nvPr/>
        </p:nvSpPr>
        <p:spPr>
          <a:xfrm>
            <a:off x="4604950" y="4061275"/>
            <a:ext cx="32307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Rockwell"/>
                <a:ea typeface="Rockwell"/>
                <a:cs typeface="Rockwell"/>
                <a:sym typeface="Rockwell"/>
              </a:rPr>
              <a:t>Work around student’s class timetable + preferences</a:t>
            </a:r>
            <a:endParaRPr sz="1400" b="0" i="0" u="none" strike="noStrike" cap="none">
              <a:solidFill>
                <a:srgbClr val="000000"/>
              </a:solidFill>
              <a:latin typeface="Arial"/>
              <a:ea typeface="Arial"/>
              <a:cs typeface="Arial"/>
              <a:sym typeface="Arial"/>
            </a:endParaRPr>
          </a:p>
        </p:txBody>
      </p:sp>
      <p:pic>
        <p:nvPicPr>
          <p:cNvPr id="35" name="Google Shape;383;p13">
            <a:extLst>
              <a:ext uri="{FF2B5EF4-FFF2-40B4-BE49-F238E27FC236}">
                <a16:creationId xmlns:a16="http://schemas.microsoft.com/office/drawing/2014/main" id="{271B808B-D4BF-574E-A77C-1517547A7D64}"/>
              </a:ext>
            </a:extLst>
          </p:cNvPr>
          <p:cNvPicPr preferRelativeResize="0"/>
          <p:nvPr/>
        </p:nvPicPr>
        <p:blipFill rotWithShape="1">
          <a:blip r:embed="rId7">
            <a:alphaModFix/>
          </a:blip>
          <a:srcRect/>
          <a:stretch/>
        </p:blipFill>
        <p:spPr>
          <a:xfrm>
            <a:off x="1067675" y="2044050"/>
            <a:ext cx="1839500" cy="1839500"/>
          </a:xfrm>
          <a:prstGeom prst="rect">
            <a:avLst/>
          </a:prstGeom>
          <a:noFill/>
          <a:ln>
            <a:noFill/>
          </a:ln>
        </p:spPr>
      </p:pic>
      <p:sp>
        <p:nvSpPr>
          <p:cNvPr id="36" name="Google Shape;384;p13">
            <a:extLst>
              <a:ext uri="{FF2B5EF4-FFF2-40B4-BE49-F238E27FC236}">
                <a16:creationId xmlns:a16="http://schemas.microsoft.com/office/drawing/2014/main" id="{CF95C8AE-9B27-924C-AE73-E2596ECC37ED}"/>
              </a:ext>
            </a:extLst>
          </p:cNvPr>
          <p:cNvSpPr txBox="1"/>
          <p:nvPr/>
        </p:nvSpPr>
        <p:spPr>
          <a:xfrm>
            <a:off x="759127" y="4061272"/>
            <a:ext cx="29160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Predict crowd levels using </a:t>
            </a:r>
            <a:r>
              <a:rPr lang="en-US" sz="1800" b="0" i="0" u="none" strike="noStrike" cap="none" dirty="0" err="1">
                <a:solidFill>
                  <a:schemeClr val="dk1"/>
                </a:solidFill>
                <a:latin typeface="Rockwell"/>
                <a:ea typeface="Rockwell"/>
                <a:cs typeface="Rockwell"/>
                <a:sym typeface="Rockwell"/>
              </a:rPr>
              <a:t>Wifi</a:t>
            </a:r>
            <a:r>
              <a:rPr lang="en-US" sz="1800" b="0" i="0" u="none" strike="noStrike" cap="none" dirty="0">
                <a:solidFill>
                  <a:schemeClr val="dk1"/>
                </a:solidFill>
                <a:latin typeface="Rockwell"/>
                <a:ea typeface="Rockwell"/>
                <a:cs typeface="Rockwell"/>
                <a:sym typeface="Rockwell"/>
              </a:rPr>
              <a:t> Data</a:t>
            </a:r>
            <a:endParaRPr sz="1400" b="0" i="0" u="none" strike="noStrike" cap="none" dirty="0">
              <a:solidFill>
                <a:srgbClr val="000000"/>
              </a:solidFill>
              <a:latin typeface="Arial"/>
              <a:ea typeface="Arial"/>
              <a:cs typeface="Arial"/>
              <a:sym typeface="Arial"/>
            </a:endParaRPr>
          </a:p>
        </p:txBody>
      </p:sp>
      <p:sp>
        <p:nvSpPr>
          <p:cNvPr id="37" name="Google Shape;385;p13">
            <a:extLst>
              <a:ext uri="{FF2B5EF4-FFF2-40B4-BE49-F238E27FC236}">
                <a16:creationId xmlns:a16="http://schemas.microsoft.com/office/drawing/2014/main" id="{58A96B33-5D83-D149-81A1-52E18AE9D249}"/>
              </a:ext>
            </a:extLst>
          </p:cNvPr>
          <p:cNvSpPr txBox="1"/>
          <p:nvPr/>
        </p:nvSpPr>
        <p:spPr>
          <a:xfrm>
            <a:off x="4364655" y="584789"/>
            <a:ext cx="37113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Rockwell"/>
                <a:ea typeface="Rockwell"/>
                <a:cs typeface="Rockwell"/>
                <a:sym typeface="Rockwell"/>
              </a:rPr>
              <a:t>NoSqueeze</a:t>
            </a:r>
            <a:endParaRPr sz="1400" b="0" i="0" u="none" strike="noStrike" cap="none">
              <a:solidFill>
                <a:srgbClr val="000000"/>
              </a:solidFill>
              <a:latin typeface="Arial"/>
              <a:ea typeface="Arial"/>
              <a:cs typeface="Arial"/>
              <a:sym typeface="Arial"/>
            </a:endParaRPr>
          </a:p>
        </p:txBody>
      </p:sp>
      <p:pic>
        <p:nvPicPr>
          <p:cNvPr id="38" name="Google Shape;386;p13">
            <a:extLst>
              <a:ext uri="{FF2B5EF4-FFF2-40B4-BE49-F238E27FC236}">
                <a16:creationId xmlns:a16="http://schemas.microsoft.com/office/drawing/2014/main" id="{517C4969-9B9A-A142-9D09-DFD70FC715A4}"/>
              </a:ext>
            </a:extLst>
          </p:cNvPr>
          <p:cNvPicPr preferRelativeResize="0"/>
          <p:nvPr/>
        </p:nvPicPr>
        <p:blipFill rotWithShape="1">
          <a:blip r:embed="rId8">
            <a:alphaModFix/>
          </a:blip>
          <a:srcRect/>
          <a:stretch/>
        </p:blipFill>
        <p:spPr>
          <a:xfrm>
            <a:off x="9417375" y="2002100"/>
            <a:ext cx="1923375" cy="1923375"/>
          </a:xfrm>
          <a:prstGeom prst="rect">
            <a:avLst/>
          </a:prstGeom>
          <a:noFill/>
          <a:ln>
            <a:noFill/>
          </a:ln>
        </p:spPr>
      </p:pic>
      <p:pic>
        <p:nvPicPr>
          <p:cNvPr id="39" name="Google Shape;388;p13">
            <a:extLst>
              <a:ext uri="{FF2B5EF4-FFF2-40B4-BE49-F238E27FC236}">
                <a16:creationId xmlns:a16="http://schemas.microsoft.com/office/drawing/2014/main" id="{99290D0D-2F9D-9A4B-A28A-45B507FCD06C}"/>
              </a:ext>
            </a:extLst>
          </p:cNvPr>
          <p:cNvPicPr preferRelativeResize="0"/>
          <p:nvPr/>
        </p:nvPicPr>
        <p:blipFill rotWithShape="1">
          <a:blip r:embed="rId9">
            <a:alphaModFix/>
          </a:blip>
          <a:srcRect/>
          <a:stretch/>
        </p:blipFill>
        <p:spPr>
          <a:xfrm>
            <a:off x="7892475" y="2810013"/>
            <a:ext cx="1448700" cy="307550"/>
          </a:xfrm>
          <a:prstGeom prst="rect">
            <a:avLst/>
          </a:prstGeom>
          <a:noFill/>
          <a:ln>
            <a:noFill/>
          </a:ln>
        </p:spPr>
      </p:pic>
      <p:pic>
        <p:nvPicPr>
          <p:cNvPr id="40" name="Google Shape;389;p13">
            <a:extLst>
              <a:ext uri="{FF2B5EF4-FFF2-40B4-BE49-F238E27FC236}">
                <a16:creationId xmlns:a16="http://schemas.microsoft.com/office/drawing/2014/main" id="{A513E795-F715-3140-A5C2-B1752E30F644}"/>
              </a:ext>
            </a:extLst>
          </p:cNvPr>
          <p:cNvPicPr preferRelativeResize="0"/>
          <p:nvPr/>
        </p:nvPicPr>
        <p:blipFill rotWithShape="1">
          <a:blip r:embed="rId9">
            <a:alphaModFix/>
          </a:blip>
          <a:srcRect/>
          <a:stretch/>
        </p:blipFill>
        <p:spPr>
          <a:xfrm>
            <a:off x="3029400" y="2810013"/>
            <a:ext cx="1448700" cy="307550"/>
          </a:xfrm>
          <a:prstGeom prst="rect">
            <a:avLst/>
          </a:prstGeom>
          <a:noFill/>
          <a:ln>
            <a:noFill/>
          </a:ln>
        </p:spPr>
      </p:pic>
      <p:pic>
        <p:nvPicPr>
          <p:cNvPr id="41" name="Google Shape;390;p13">
            <a:extLst>
              <a:ext uri="{FF2B5EF4-FFF2-40B4-BE49-F238E27FC236}">
                <a16:creationId xmlns:a16="http://schemas.microsoft.com/office/drawing/2014/main" id="{2E3A7DA2-23AB-814E-947F-7673C3463779}"/>
              </a:ext>
            </a:extLst>
          </p:cNvPr>
          <p:cNvPicPr preferRelativeResize="0"/>
          <p:nvPr/>
        </p:nvPicPr>
        <p:blipFill rotWithShape="1">
          <a:blip r:embed="rId10">
            <a:alphaModFix/>
          </a:blip>
          <a:srcRect/>
          <a:stretch/>
        </p:blipFill>
        <p:spPr>
          <a:xfrm>
            <a:off x="4517050" y="2123312"/>
            <a:ext cx="1681000" cy="1681000"/>
          </a:xfrm>
          <a:prstGeom prst="rect">
            <a:avLst/>
          </a:prstGeom>
          <a:noFill/>
          <a:ln>
            <a:noFill/>
          </a:ln>
        </p:spPr>
      </p:pic>
      <p:sp>
        <p:nvSpPr>
          <p:cNvPr id="42" name="Google Shape;387;p13">
            <a:extLst>
              <a:ext uri="{FF2B5EF4-FFF2-40B4-BE49-F238E27FC236}">
                <a16:creationId xmlns:a16="http://schemas.microsoft.com/office/drawing/2014/main" id="{D2340622-8E04-894D-A066-48797217DA6D}"/>
              </a:ext>
            </a:extLst>
          </p:cNvPr>
          <p:cNvSpPr txBox="1"/>
          <p:nvPr/>
        </p:nvSpPr>
        <p:spPr>
          <a:xfrm>
            <a:off x="8916112" y="4061275"/>
            <a:ext cx="32307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Rockwell"/>
                <a:ea typeface="Rockwell"/>
                <a:cs typeface="Rockwell"/>
                <a:sym typeface="Rockwell"/>
              </a:rPr>
              <a:t>Produce ideal travel routes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275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C570A89-732D-3247-88FE-1EB3764CFB4E}"/>
              </a:ext>
            </a:extLst>
          </p:cNvPr>
          <p:cNvPicPr>
            <a:picLocks noChangeAspect="1"/>
          </p:cNvPicPr>
          <p:nvPr/>
        </p:nvPicPr>
        <p:blipFill>
          <a:blip r:embed="rId3"/>
          <a:stretch>
            <a:fillRect/>
          </a:stretch>
        </p:blipFill>
        <p:spPr>
          <a:xfrm>
            <a:off x="2884789" y="0"/>
            <a:ext cx="5690901" cy="6858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D3A2E29F-3858-5748-8DB8-343E2FAF5398}"/>
              </a:ext>
            </a:extLst>
          </p:cNvPr>
          <p:cNvPicPr>
            <a:picLocks noChangeAspect="1"/>
          </p:cNvPicPr>
          <p:nvPr/>
        </p:nvPicPr>
        <p:blipFill>
          <a:blip r:embed="rId4"/>
          <a:stretch>
            <a:fillRect/>
          </a:stretch>
        </p:blipFill>
        <p:spPr>
          <a:xfrm>
            <a:off x="2913010" y="0"/>
            <a:ext cx="5634459" cy="6858000"/>
          </a:xfrm>
          <a:prstGeom prst="rect">
            <a:avLst/>
          </a:prstGeom>
        </p:spPr>
      </p:pic>
      <p:sp>
        <p:nvSpPr>
          <p:cNvPr id="2" name="Oval 1">
            <a:extLst>
              <a:ext uri="{FF2B5EF4-FFF2-40B4-BE49-F238E27FC236}">
                <a16:creationId xmlns:a16="http://schemas.microsoft.com/office/drawing/2014/main" id="{D5A1793A-BA9A-B244-A61F-2A9EAEEF59AE}"/>
              </a:ext>
            </a:extLst>
          </p:cNvPr>
          <p:cNvSpPr/>
          <p:nvPr/>
        </p:nvSpPr>
        <p:spPr>
          <a:xfrm>
            <a:off x="2562490" y="2758440"/>
            <a:ext cx="6274540" cy="4572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C570A89-732D-3247-88FE-1EB3764CFB4E}"/>
              </a:ext>
            </a:extLst>
          </p:cNvPr>
          <p:cNvPicPr>
            <a:picLocks noChangeAspect="1"/>
          </p:cNvPicPr>
          <p:nvPr/>
        </p:nvPicPr>
        <p:blipFill>
          <a:blip r:embed="rId3"/>
          <a:stretch>
            <a:fillRect/>
          </a:stretch>
        </p:blipFill>
        <p:spPr>
          <a:xfrm>
            <a:off x="2884789" y="0"/>
            <a:ext cx="5690901" cy="6858000"/>
          </a:xfrm>
          <a:prstGeom prst="rect">
            <a:avLst/>
          </a:prstGeom>
        </p:spPr>
      </p:pic>
    </p:spTree>
    <p:extLst>
      <p:ext uri="{BB962C8B-B14F-4D97-AF65-F5344CB8AC3E}">
        <p14:creationId xmlns:p14="http://schemas.microsoft.com/office/powerpoint/2010/main" val="389732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707D998-05FE-1445-9663-A99D86955F74}"/>
              </a:ext>
            </a:extLst>
          </p:cNvPr>
          <p:cNvPicPr>
            <a:picLocks noChangeAspect="1"/>
          </p:cNvPicPr>
          <p:nvPr/>
        </p:nvPicPr>
        <p:blipFill>
          <a:blip r:embed="rId3"/>
          <a:stretch>
            <a:fillRect/>
          </a:stretch>
        </p:blipFill>
        <p:spPr>
          <a:xfrm>
            <a:off x="3389153" y="0"/>
            <a:ext cx="5413693" cy="6858000"/>
          </a:xfrm>
          <a:prstGeom prst="rect">
            <a:avLst/>
          </a:prstGeom>
        </p:spPr>
      </p:pic>
    </p:spTree>
    <p:extLst>
      <p:ext uri="{BB962C8B-B14F-4D97-AF65-F5344CB8AC3E}">
        <p14:creationId xmlns:p14="http://schemas.microsoft.com/office/powerpoint/2010/main" val="4831044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1808</Words>
  <Application>Microsoft Macintosh PowerPoint</Application>
  <PresentationFormat>Widescreen</PresentationFormat>
  <Paragraphs>173</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Rockwell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Tishya Khanna</dc:creator>
  <cp:lastModifiedBy>Tishya Khanna</cp:lastModifiedBy>
  <cp:revision>46</cp:revision>
  <dcterms:created xsi:type="dcterms:W3CDTF">2019-09-23T04:14:46Z</dcterms:created>
  <dcterms:modified xsi:type="dcterms:W3CDTF">2020-01-10T06:11:44Z</dcterms:modified>
</cp:coreProperties>
</file>